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5"/>
  </p:sldMasterIdLst>
  <p:notesMasterIdLst>
    <p:notesMasterId r:id="rId33"/>
  </p:notesMasterIdLst>
  <p:handoutMasterIdLst>
    <p:handoutMasterId r:id="rId34"/>
  </p:handoutMasterIdLst>
  <p:sldIdLst>
    <p:sldId id="256" r:id="rId6"/>
    <p:sldId id="285" r:id="rId7"/>
    <p:sldId id="341" r:id="rId8"/>
    <p:sldId id="342" r:id="rId9"/>
    <p:sldId id="343" r:id="rId10"/>
    <p:sldId id="344" r:id="rId11"/>
    <p:sldId id="345" r:id="rId12"/>
    <p:sldId id="346" r:id="rId13"/>
    <p:sldId id="291" r:id="rId14"/>
    <p:sldId id="329" r:id="rId15"/>
    <p:sldId id="347" r:id="rId16"/>
    <p:sldId id="348" r:id="rId17"/>
    <p:sldId id="349" r:id="rId18"/>
    <p:sldId id="295" r:id="rId19"/>
    <p:sldId id="296" r:id="rId20"/>
    <p:sldId id="335" r:id="rId21"/>
    <p:sldId id="297" r:id="rId22"/>
    <p:sldId id="298" r:id="rId23"/>
    <p:sldId id="350" r:id="rId24"/>
    <p:sldId id="287" r:id="rId25"/>
    <p:sldId id="338" r:id="rId26"/>
    <p:sldId id="351" r:id="rId27"/>
    <p:sldId id="352" r:id="rId28"/>
    <p:sldId id="300" r:id="rId29"/>
    <p:sldId id="301" r:id="rId30"/>
    <p:sldId id="340" r:id="rId31"/>
    <p:sldId id="281" r:id="rId32"/>
  </p:sldIdLst>
  <p:sldSz cx="12192000" cy="6858000"/>
  <p:notesSz cx="6858000" cy="9144000"/>
  <p:defaultText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p:defaultTextStyle>
  <p:extLst>
    <p:ext uri="{521415D9-36F7-43E2-AB2F-B90AF26B5E84}">
      <p14:sectionLst xmlns:p14="http://schemas.microsoft.com/office/powerpoint/2010/main">
        <p14:section name="Covers" id="{925CA5DD-65D3-41C6-9065-5985F33EEC7B}">
          <p14:sldIdLst>
            <p14:sldId id="256"/>
          </p14:sldIdLst>
        </p14:section>
        <p14:section name="Contents" id="{0B9FCFAF-D713-4DA8-A630-D85521B2E1B1}">
          <p14:sldIdLst/>
        </p14:section>
        <p14:section name="Main Section" id="{36721FBF-9204-4FD9-89B5-227B5D963680}">
          <p14:sldIdLst>
            <p14:sldId id="285"/>
            <p14:sldId id="341"/>
            <p14:sldId id="342"/>
            <p14:sldId id="343"/>
            <p14:sldId id="344"/>
            <p14:sldId id="345"/>
            <p14:sldId id="346"/>
            <p14:sldId id="291"/>
            <p14:sldId id="329"/>
            <p14:sldId id="347"/>
            <p14:sldId id="348"/>
            <p14:sldId id="349"/>
            <p14:sldId id="295"/>
            <p14:sldId id="296"/>
            <p14:sldId id="335"/>
            <p14:sldId id="297"/>
            <p14:sldId id="298"/>
            <p14:sldId id="350"/>
            <p14:sldId id="287"/>
            <p14:sldId id="338"/>
            <p14:sldId id="351"/>
            <p14:sldId id="352"/>
            <p14:sldId id="300"/>
            <p14:sldId id="301"/>
            <p14:sldId id="340"/>
            <p14:sldId id="281"/>
          </p14:sldIdLst>
        </p14:section>
      </p14:sectionLst>
    </p:ex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BEBEB"/>
    <a:srgbClr val="F3E2E6"/>
    <a:srgbClr val="630019"/>
    <a:srgbClr val="F6ACB6"/>
    <a:srgbClr val="CBEDFD"/>
    <a:srgbClr val="D7153A"/>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DDCB141-FA94-0AFC-5872-441172F4A961}" v="3" dt="2022-03-18T04:05:28.099"/>
    <p1510:client id="{E2D8D0FB-E797-BD75-87A3-6624D89D159A}" v="2" dt="2022-03-16T22:50:41.231"/>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974" autoAdjust="0"/>
    <p:restoredTop sz="50877" autoAdjust="0"/>
  </p:normalViewPr>
  <p:slideViewPr>
    <p:cSldViewPr snapToGrid="0">
      <p:cViewPr varScale="1">
        <p:scale>
          <a:sx n="30" d="100"/>
          <a:sy n="30" d="100"/>
        </p:scale>
        <p:origin x="1912" y="40"/>
      </p:cViewPr>
      <p:guideLst/>
    </p:cSldViewPr>
  </p:slideViewPr>
  <p:outlineViewPr>
    <p:cViewPr>
      <p:scale>
        <a:sx n="33" d="100"/>
        <a:sy n="33" d="100"/>
      </p:scale>
      <p:origin x="0" y="-522"/>
    </p:cViewPr>
  </p:outlineViewPr>
  <p:notesTextViewPr>
    <p:cViewPr>
      <p:scale>
        <a:sx n="1" d="1"/>
        <a:sy n="1" d="1"/>
      </p:scale>
      <p:origin x="0" y="0"/>
    </p:cViewPr>
  </p:notesTextViewPr>
  <p:notesViewPr>
    <p:cSldViewPr snapToGrid="0">
      <p:cViewPr varScale="1">
        <p:scale>
          <a:sx n="68" d="100"/>
          <a:sy n="68" d="100"/>
        </p:scale>
        <p:origin x="1773" y="6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microsoft.com/office/2015/10/relationships/revisionInfo" Target="revisionInfo.xml"/><Relationship Id="rId3" Type="http://schemas.openxmlformats.org/officeDocument/2006/relationships/customXml" Target="../customXml/item3.xml"/><Relationship Id="rId21" Type="http://schemas.openxmlformats.org/officeDocument/2006/relationships/slide" Target="slides/slide16.xml"/><Relationship Id="rId34" Type="http://schemas.openxmlformats.org/officeDocument/2006/relationships/handoutMaster" Target="handoutMasters/handoutMaster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notesMaster" Target="notesMasters/notesMaster1.xml"/><Relationship Id="rId38"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theme" Target="theme/theme1.xml"/><Relationship Id="rId5" Type="http://schemas.openxmlformats.org/officeDocument/2006/relationships/slideMaster" Target="slideMasters/slideMaster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viewProps" Target="viewProp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presProps" Target="presProps.xml"/></Relationships>
</file>

<file path=ppt/diagrams/_rels/data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svg"/><Relationship Id="rId1" Type="http://schemas.openxmlformats.org/officeDocument/2006/relationships/image" Target="../media/image14.png"/><Relationship Id="rId4" Type="http://schemas.openxmlformats.org/officeDocument/2006/relationships/image" Target="../media/image17.svg"/></Relationships>
</file>

<file path=ppt/diagrams/_rels/drawing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svg"/><Relationship Id="rId1" Type="http://schemas.openxmlformats.org/officeDocument/2006/relationships/image" Target="../media/image14.png"/><Relationship Id="rId4" Type="http://schemas.openxmlformats.org/officeDocument/2006/relationships/image" Target="../media/image17.sv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32AE649-15BA-4D94-8605-6DA872C93FB4}"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AU"/>
        </a:p>
      </dgm:t>
    </dgm:pt>
    <dgm:pt modelId="{BB51B301-0338-4E19-87EE-D0E255AA6DB1}">
      <dgm:prSet/>
      <dgm:spPr/>
      <dgm:t>
        <a:bodyPr/>
        <a:lstStyle/>
        <a:p>
          <a:r>
            <a:rPr lang="en-AU" dirty="0"/>
            <a:t>Those individuals who are defined as a </a:t>
          </a:r>
          <a:r>
            <a:rPr lang="en-AU" i="1" dirty="0"/>
            <a:t>residential care worker</a:t>
          </a:r>
          <a:endParaRPr lang="en-AU" dirty="0"/>
        </a:p>
      </dgm:t>
    </dgm:pt>
    <dgm:pt modelId="{B76F69ED-B404-4DFB-BB78-71D8D194C73C}" type="parTrans" cxnId="{4CBA6AB3-10EC-495E-B5F3-E490D761E66F}">
      <dgm:prSet/>
      <dgm:spPr/>
      <dgm:t>
        <a:bodyPr/>
        <a:lstStyle/>
        <a:p>
          <a:endParaRPr lang="en-AU"/>
        </a:p>
      </dgm:t>
    </dgm:pt>
    <dgm:pt modelId="{AA8371A6-36DD-4F22-B00C-595D0768B3F3}" type="sibTrans" cxnId="{4CBA6AB3-10EC-495E-B5F3-E490D761E66F}">
      <dgm:prSet/>
      <dgm:spPr/>
      <dgm:t>
        <a:bodyPr/>
        <a:lstStyle/>
        <a:p>
          <a:endParaRPr lang="en-AU"/>
        </a:p>
      </dgm:t>
    </dgm:pt>
    <dgm:pt modelId="{D18FFE9F-1446-4340-A0E1-67B1349CE57A}">
      <dgm:prSet/>
      <dgm:spPr/>
      <dgm:t>
        <a:bodyPr/>
        <a:lstStyle/>
        <a:p>
          <a:r>
            <a:rPr lang="en-AU" dirty="0"/>
            <a:t>Applicants are entered once they reach the referee check stage</a:t>
          </a:r>
        </a:p>
      </dgm:t>
    </dgm:pt>
    <dgm:pt modelId="{483E1458-809F-4682-8E82-48676240E2AF}" type="parTrans" cxnId="{2BDF0F6F-F1A7-48A6-A105-59D5CB1176A7}">
      <dgm:prSet/>
      <dgm:spPr/>
      <dgm:t>
        <a:bodyPr/>
        <a:lstStyle/>
        <a:p>
          <a:endParaRPr lang="en-AU"/>
        </a:p>
      </dgm:t>
    </dgm:pt>
    <dgm:pt modelId="{31587A16-40C8-4D96-A3FD-938DE4FCB52F}" type="sibTrans" cxnId="{2BDF0F6F-F1A7-48A6-A105-59D5CB1176A7}">
      <dgm:prSet/>
      <dgm:spPr/>
      <dgm:t>
        <a:bodyPr/>
        <a:lstStyle/>
        <a:p>
          <a:endParaRPr lang="en-AU"/>
        </a:p>
      </dgm:t>
    </dgm:pt>
    <dgm:pt modelId="{7CDB7F31-B1E7-4CCC-A933-E95723E7F631}">
      <dgm:prSet/>
      <dgm:spPr/>
      <dgm:t>
        <a:bodyPr/>
        <a:lstStyle/>
        <a:p>
          <a:r>
            <a:rPr lang="en-AU" dirty="0"/>
            <a:t>Existing workers as at commencement of the Register</a:t>
          </a:r>
        </a:p>
      </dgm:t>
    </dgm:pt>
    <dgm:pt modelId="{547871EC-7E09-4758-AC82-99FBDFB987BE}" type="parTrans" cxnId="{4E69EB42-8E16-4BA0-9CD2-A121ABF236B4}">
      <dgm:prSet/>
      <dgm:spPr/>
      <dgm:t>
        <a:bodyPr/>
        <a:lstStyle/>
        <a:p>
          <a:endParaRPr lang="en-AU"/>
        </a:p>
      </dgm:t>
    </dgm:pt>
    <dgm:pt modelId="{B1B9D958-CA3A-4752-B954-6379C6DF8269}" type="sibTrans" cxnId="{4E69EB42-8E16-4BA0-9CD2-A121ABF236B4}">
      <dgm:prSet/>
      <dgm:spPr/>
      <dgm:t>
        <a:bodyPr/>
        <a:lstStyle/>
        <a:p>
          <a:endParaRPr lang="en-AU"/>
        </a:p>
      </dgm:t>
    </dgm:pt>
    <dgm:pt modelId="{149C933D-921F-4415-A43C-D19A796985A0}" type="pres">
      <dgm:prSet presAssocID="{432AE649-15BA-4D94-8605-6DA872C93FB4}" presName="diagram" presStyleCnt="0">
        <dgm:presLayoutVars>
          <dgm:dir/>
          <dgm:resizeHandles val="exact"/>
        </dgm:presLayoutVars>
      </dgm:prSet>
      <dgm:spPr/>
    </dgm:pt>
    <dgm:pt modelId="{EA9A1390-F410-42F1-9094-73437D9B9B66}" type="pres">
      <dgm:prSet presAssocID="{BB51B301-0338-4E19-87EE-D0E255AA6DB1}" presName="node" presStyleLbl="node1" presStyleIdx="0" presStyleCnt="3" custScaleY="179177">
        <dgm:presLayoutVars>
          <dgm:bulletEnabled val="1"/>
        </dgm:presLayoutVars>
      </dgm:prSet>
      <dgm:spPr/>
    </dgm:pt>
    <dgm:pt modelId="{B062FD42-DA72-4903-A935-F079B614B22A}" type="pres">
      <dgm:prSet presAssocID="{AA8371A6-36DD-4F22-B00C-595D0768B3F3}" presName="sibTrans" presStyleCnt="0"/>
      <dgm:spPr/>
    </dgm:pt>
    <dgm:pt modelId="{F5B01953-0A43-4A87-96DE-80571434F9F1}" type="pres">
      <dgm:prSet presAssocID="{D18FFE9F-1446-4340-A0E1-67B1349CE57A}" presName="node" presStyleLbl="node1" presStyleIdx="1" presStyleCnt="3" custScaleY="181109">
        <dgm:presLayoutVars>
          <dgm:bulletEnabled val="1"/>
        </dgm:presLayoutVars>
      </dgm:prSet>
      <dgm:spPr/>
    </dgm:pt>
    <dgm:pt modelId="{B784419B-39C1-4287-ABD9-07E14AF60B9B}" type="pres">
      <dgm:prSet presAssocID="{31587A16-40C8-4D96-A3FD-938DE4FCB52F}" presName="sibTrans" presStyleCnt="0"/>
      <dgm:spPr/>
    </dgm:pt>
    <dgm:pt modelId="{BE400012-12B5-4FC9-B2C5-FD8EF4E33DB6}" type="pres">
      <dgm:prSet presAssocID="{7CDB7F31-B1E7-4CCC-A933-E95723E7F631}" presName="node" presStyleLbl="node1" presStyleIdx="2" presStyleCnt="3" custScaleY="177244">
        <dgm:presLayoutVars>
          <dgm:bulletEnabled val="1"/>
        </dgm:presLayoutVars>
      </dgm:prSet>
      <dgm:spPr/>
    </dgm:pt>
  </dgm:ptLst>
  <dgm:cxnLst>
    <dgm:cxn modelId="{83E9EB38-6B19-4B71-B3F8-D759CBF29EE4}" type="presOf" srcId="{432AE649-15BA-4D94-8605-6DA872C93FB4}" destId="{149C933D-921F-4415-A43C-D19A796985A0}" srcOrd="0" destOrd="0" presId="urn:microsoft.com/office/officeart/2005/8/layout/default"/>
    <dgm:cxn modelId="{4E69EB42-8E16-4BA0-9CD2-A121ABF236B4}" srcId="{432AE649-15BA-4D94-8605-6DA872C93FB4}" destId="{7CDB7F31-B1E7-4CCC-A933-E95723E7F631}" srcOrd="2" destOrd="0" parTransId="{547871EC-7E09-4758-AC82-99FBDFB987BE}" sibTransId="{B1B9D958-CA3A-4752-B954-6379C6DF8269}"/>
    <dgm:cxn modelId="{9A6F1068-3334-496D-B704-B7E96C59AC34}" type="presOf" srcId="{7CDB7F31-B1E7-4CCC-A933-E95723E7F631}" destId="{BE400012-12B5-4FC9-B2C5-FD8EF4E33DB6}" srcOrd="0" destOrd="0" presId="urn:microsoft.com/office/officeart/2005/8/layout/default"/>
    <dgm:cxn modelId="{2BDF0F6F-F1A7-48A6-A105-59D5CB1176A7}" srcId="{432AE649-15BA-4D94-8605-6DA872C93FB4}" destId="{D18FFE9F-1446-4340-A0E1-67B1349CE57A}" srcOrd="1" destOrd="0" parTransId="{483E1458-809F-4682-8E82-48676240E2AF}" sibTransId="{31587A16-40C8-4D96-A3FD-938DE4FCB52F}"/>
    <dgm:cxn modelId="{50A91F59-FF44-423C-9176-1549F9FDBD8E}" type="presOf" srcId="{D18FFE9F-1446-4340-A0E1-67B1349CE57A}" destId="{F5B01953-0A43-4A87-96DE-80571434F9F1}" srcOrd="0" destOrd="0" presId="urn:microsoft.com/office/officeart/2005/8/layout/default"/>
    <dgm:cxn modelId="{4CBA6AB3-10EC-495E-B5F3-E490D761E66F}" srcId="{432AE649-15BA-4D94-8605-6DA872C93FB4}" destId="{BB51B301-0338-4E19-87EE-D0E255AA6DB1}" srcOrd="0" destOrd="0" parTransId="{B76F69ED-B404-4DFB-BB78-71D8D194C73C}" sibTransId="{AA8371A6-36DD-4F22-B00C-595D0768B3F3}"/>
    <dgm:cxn modelId="{82FE13DB-24E7-403E-9778-AF8000037579}" type="presOf" srcId="{BB51B301-0338-4E19-87EE-D0E255AA6DB1}" destId="{EA9A1390-F410-42F1-9094-73437D9B9B66}" srcOrd="0" destOrd="0" presId="urn:microsoft.com/office/officeart/2005/8/layout/default"/>
    <dgm:cxn modelId="{095EA8D3-39CB-4C10-8B77-F62BF7913750}" type="presParOf" srcId="{149C933D-921F-4415-A43C-D19A796985A0}" destId="{EA9A1390-F410-42F1-9094-73437D9B9B66}" srcOrd="0" destOrd="0" presId="urn:microsoft.com/office/officeart/2005/8/layout/default"/>
    <dgm:cxn modelId="{94A8E98C-4777-4DAF-A1D4-7D0EE6BEA324}" type="presParOf" srcId="{149C933D-921F-4415-A43C-D19A796985A0}" destId="{B062FD42-DA72-4903-A935-F079B614B22A}" srcOrd="1" destOrd="0" presId="urn:microsoft.com/office/officeart/2005/8/layout/default"/>
    <dgm:cxn modelId="{3920A539-EB6C-4FB4-AF55-AE3A056C9A26}" type="presParOf" srcId="{149C933D-921F-4415-A43C-D19A796985A0}" destId="{F5B01953-0A43-4A87-96DE-80571434F9F1}" srcOrd="2" destOrd="0" presId="urn:microsoft.com/office/officeart/2005/8/layout/default"/>
    <dgm:cxn modelId="{91737D8C-AA7D-4222-AF50-DFA571BDEB60}" type="presParOf" srcId="{149C933D-921F-4415-A43C-D19A796985A0}" destId="{B784419B-39C1-4287-ABD9-07E14AF60B9B}" srcOrd="3" destOrd="0" presId="urn:microsoft.com/office/officeart/2005/8/layout/default"/>
    <dgm:cxn modelId="{0E28E634-BE81-4CB7-8149-2653BDAB8DDB}" type="presParOf" srcId="{149C933D-921F-4415-A43C-D19A796985A0}" destId="{BE400012-12B5-4FC9-B2C5-FD8EF4E33DB6}" srcOrd="4"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6CBCF83-D540-4168-8A5B-93BAE305DBB7}" type="doc">
      <dgm:prSet loTypeId="urn:microsoft.com/office/officeart/2005/8/layout/hierarchy1" loCatId="hierarchy" qsTypeId="urn:microsoft.com/office/officeart/2005/8/quickstyle/simple2" qsCatId="simple" csTypeId="urn:microsoft.com/office/officeart/2005/8/colors/accent2_2" csCatId="accent2"/>
      <dgm:spPr/>
      <dgm:t>
        <a:bodyPr/>
        <a:lstStyle/>
        <a:p>
          <a:endParaRPr lang="en-US"/>
        </a:p>
      </dgm:t>
    </dgm:pt>
    <dgm:pt modelId="{9B174B82-5F63-49DB-976E-F2531AD1728F}">
      <dgm:prSet/>
      <dgm:spPr/>
      <dgm:t>
        <a:bodyPr/>
        <a:lstStyle/>
        <a:p>
          <a:r>
            <a:rPr lang="en-GB" dirty="0">
              <a:solidFill>
                <a:schemeClr val="tx1"/>
              </a:solidFill>
            </a:rPr>
            <a:t>At application stage, an agency can view any current or past associations the applicant holds with another agency.</a:t>
          </a:r>
          <a:endParaRPr lang="en-US" dirty="0">
            <a:solidFill>
              <a:schemeClr val="tx1"/>
            </a:solidFill>
          </a:endParaRPr>
        </a:p>
      </dgm:t>
    </dgm:pt>
    <dgm:pt modelId="{B928AEC9-0CF2-47D5-8578-05215DA3B372}" type="parTrans" cxnId="{74A5A821-88A5-44F8-9D59-BF6EF39D3AA0}">
      <dgm:prSet/>
      <dgm:spPr/>
      <dgm:t>
        <a:bodyPr/>
        <a:lstStyle/>
        <a:p>
          <a:endParaRPr lang="en-US"/>
        </a:p>
      </dgm:t>
    </dgm:pt>
    <dgm:pt modelId="{6C8FBFA2-B799-415C-B4A5-F49FD5DD24DD}" type="sibTrans" cxnId="{74A5A821-88A5-44F8-9D59-BF6EF39D3AA0}">
      <dgm:prSet/>
      <dgm:spPr/>
      <dgm:t>
        <a:bodyPr/>
        <a:lstStyle/>
        <a:p>
          <a:endParaRPr lang="en-US"/>
        </a:p>
      </dgm:t>
    </dgm:pt>
    <dgm:pt modelId="{96CE341A-C2E4-49FE-BE85-AE6DADFE720B}">
      <dgm:prSet/>
      <dgm:spPr/>
      <dgm:t>
        <a:bodyPr/>
        <a:lstStyle/>
        <a:p>
          <a:r>
            <a:rPr lang="en-GB" dirty="0"/>
            <a:t>Once an individual is engaged, an agency has access to information about those individuals it has an association with.</a:t>
          </a:r>
          <a:endParaRPr lang="en-US" dirty="0"/>
        </a:p>
      </dgm:t>
    </dgm:pt>
    <dgm:pt modelId="{3F22159B-5715-4DE4-8DB2-DBF808FF605E}" type="parTrans" cxnId="{E76D9795-EB32-40BA-A5F4-FD6415B365EE}">
      <dgm:prSet/>
      <dgm:spPr/>
      <dgm:t>
        <a:bodyPr/>
        <a:lstStyle/>
        <a:p>
          <a:endParaRPr lang="en-US"/>
        </a:p>
      </dgm:t>
    </dgm:pt>
    <dgm:pt modelId="{362A8D72-C135-4A92-BB28-399686886853}" type="sibTrans" cxnId="{E76D9795-EB32-40BA-A5F4-FD6415B365EE}">
      <dgm:prSet/>
      <dgm:spPr/>
      <dgm:t>
        <a:bodyPr/>
        <a:lstStyle/>
        <a:p>
          <a:endParaRPr lang="en-US"/>
        </a:p>
      </dgm:t>
    </dgm:pt>
    <dgm:pt modelId="{C166894C-7104-47E9-B719-82AFE2A7757A}" type="pres">
      <dgm:prSet presAssocID="{D6CBCF83-D540-4168-8A5B-93BAE305DBB7}" presName="hierChild1" presStyleCnt="0">
        <dgm:presLayoutVars>
          <dgm:chPref val="1"/>
          <dgm:dir/>
          <dgm:animOne val="branch"/>
          <dgm:animLvl val="lvl"/>
          <dgm:resizeHandles/>
        </dgm:presLayoutVars>
      </dgm:prSet>
      <dgm:spPr/>
    </dgm:pt>
    <dgm:pt modelId="{47C2DE81-BD63-409A-B573-7158522FAFC9}" type="pres">
      <dgm:prSet presAssocID="{9B174B82-5F63-49DB-976E-F2531AD1728F}" presName="hierRoot1" presStyleCnt="0"/>
      <dgm:spPr/>
    </dgm:pt>
    <dgm:pt modelId="{90982E36-D90D-47C2-93F9-CE1C8C129F5D}" type="pres">
      <dgm:prSet presAssocID="{9B174B82-5F63-49DB-976E-F2531AD1728F}" presName="composite" presStyleCnt="0"/>
      <dgm:spPr/>
    </dgm:pt>
    <dgm:pt modelId="{30A787BE-4F27-4F05-BB44-2CB481E70F5A}" type="pres">
      <dgm:prSet presAssocID="{9B174B82-5F63-49DB-976E-F2531AD1728F}" presName="background" presStyleLbl="node0" presStyleIdx="0" presStyleCnt="2"/>
      <dgm:spPr>
        <a:solidFill>
          <a:schemeClr val="accent1"/>
        </a:solidFill>
      </dgm:spPr>
    </dgm:pt>
    <dgm:pt modelId="{13FF4F28-6D1F-4192-9EFB-3C3A6F54FA8A}" type="pres">
      <dgm:prSet presAssocID="{9B174B82-5F63-49DB-976E-F2531AD1728F}" presName="text" presStyleLbl="fgAcc0" presStyleIdx="0" presStyleCnt="2" custLinFactNeighborX="5556" custLinFactNeighborY="-11985">
        <dgm:presLayoutVars>
          <dgm:chPref val="3"/>
        </dgm:presLayoutVars>
      </dgm:prSet>
      <dgm:spPr/>
    </dgm:pt>
    <dgm:pt modelId="{07C492A0-5C75-4FA3-81B0-094888B51C04}" type="pres">
      <dgm:prSet presAssocID="{9B174B82-5F63-49DB-976E-F2531AD1728F}" presName="hierChild2" presStyleCnt="0"/>
      <dgm:spPr/>
    </dgm:pt>
    <dgm:pt modelId="{3D34FBCB-C552-498F-B7E1-FBC6F95C270B}" type="pres">
      <dgm:prSet presAssocID="{96CE341A-C2E4-49FE-BE85-AE6DADFE720B}" presName="hierRoot1" presStyleCnt="0"/>
      <dgm:spPr/>
    </dgm:pt>
    <dgm:pt modelId="{A2F47AA5-AE44-4C32-8793-1A2847A91993}" type="pres">
      <dgm:prSet presAssocID="{96CE341A-C2E4-49FE-BE85-AE6DADFE720B}" presName="composite" presStyleCnt="0"/>
      <dgm:spPr/>
    </dgm:pt>
    <dgm:pt modelId="{38FD4882-3CA8-441B-BD6D-110DEE67DC36}" type="pres">
      <dgm:prSet presAssocID="{96CE341A-C2E4-49FE-BE85-AE6DADFE720B}" presName="background" presStyleLbl="node0" presStyleIdx="1" presStyleCnt="2"/>
      <dgm:spPr>
        <a:solidFill>
          <a:schemeClr val="accent1"/>
        </a:solidFill>
      </dgm:spPr>
    </dgm:pt>
    <dgm:pt modelId="{850ABBA8-2131-49D9-8F51-4105A9673371}" type="pres">
      <dgm:prSet presAssocID="{96CE341A-C2E4-49FE-BE85-AE6DADFE720B}" presName="text" presStyleLbl="fgAcc0" presStyleIdx="1" presStyleCnt="2">
        <dgm:presLayoutVars>
          <dgm:chPref val="3"/>
        </dgm:presLayoutVars>
      </dgm:prSet>
      <dgm:spPr/>
    </dgm:pt>
    <dgm:pt modelId="{BC5BE5B7-C1D9-4E40-978C-9FD8D023B20E}" type="pres">
      <dgm:prSet presAssocID="{96CE341A-C2E4-49FE-BE85-AE6DADFE720B}" presName="hierChild2" presStyleCnt="0"/>
      <dgm:spPr/>
    </dgm:pt>
  </dgm:ptLst>
  <dgm:cxnLst>
    <dgm:cxn modelId="{74A5A821-88A5-44F8-9D59-BF6EF39D3AA0}" srcId="{D6CBCF83-D540-4168-8A5B-93BAE305DBB7}" destId="{9B174B82-5F63-49DB-976E-F2531AD1728F}" srcOrd="0" destOrd="0" parTransId="{B928AEC9-0CF2-47D5-8578-05215DA3B372}" sibTransId="{6C8FBFA2-B799-415C-B4A5-F49FD5DD24DD}"/>
    <dgm:cxn modelId="{E76D9795-EB32-40BA-A5F4-FD6415B365EE}" srcId="{D6CBCF83-D540-4168-8A5B-93BAE305DBB7}" destId="{96CE341A-C2E4-49FE-BE85-AE6DADFE720B}" srcOrd="1" destOrd="0" parTransId="{3F22159B-5715-4DE4-8DB2-DBF808FF605E}" sibTransId="{362A8D72-C135-4A92-BB28-399686886853}"/>
    <dgm:cxn modelId="{1E4E0AD3-FA7B-468E-BC08-0AA7C90A24CC}" type="presOf" srcId="{96CE341A-C2E4-49FE-BE85-AE6DADFE720B}" destId="{850ABBA8-2131-49D9-8F51-4105A9673371}" srcOrd="0" destOrd="0" presId="urn:microsoft.com/office/officeart/2005/8/layout/hierarchy1"/>
    <dgm:cxn modelId="{986608E2-48CD-4DE7-A5E0-1F155FD8B5F5}" type="presOf" srcId="{9B174B82-5F63-49DB-976E-F2531AD1728F}" destId="{13FF4F28-6D1F-4192-9EFB-3C3A6F54FA8A}" srcOrd="0" destOrd="0" presId="urn:microsoft.com/office/officeart/2005/8/layout/hierarchy1"/>
    <dgm:cxn modelId="{388C76F6-0558-4357-A221-C566EE04862C}" type="presOf" srcId="{D6CBCF83-D540-4168-8A5B-93BAE305DBB7}" destId="{C166894C-7104-47E9-B719-82AFE2A7757A}" srcOrd="0" destOrd="0" presId="urn:microsoft.com/office/officeart/2005/8/layout/hierarchy1"/>
    <dgm:cxn modelId="{EF726040-0E10-4B79-9BE7-34A7C82319E7}" type="presParOf" srcId="{C166894C-7104-47E9-B719-82AFE2A7757A}" destId="{47C2DE81-BD63-409A-B573-7158522FAFC9}" srcOrd="0" destOrd="0" presId="urn:microsoft.com/office/officeart/2005/8/layout/hierarchy1"/>
    <dgm:cxn modelId="{8FDEB711-2E90-45A2-AD3E-4FBCF710C2E5}" type="presParOf" srcId="{47C2DE81-BD63-409A-B573-7158522FAFC9}" destId="{90982E36-D90D-47C2-93F9-CE1C8C129F5D}" srcOrd="0" destOrd="0" presId="urn:microsoft.com/office/officeart/2005/8/layout/hierarchy1"/>
    <dgm:cxn modelId="{4DBC07AF-53A5-4249-833E-4C0425566CA9}" type="presParOf" srcId="{90982E36-D90D-47C2-93F9-CE1C8C129F5D}" destId="{30A787BE-4F27-4F05-BB44-2CB481E70F5A}" srcOrd="0" destOrd="0" presId="urn:microsoft.com/office/officeart/2005/8/layout/hierarchy1"/>
    <dgm:cxn modelId="{55ACEDD1-51CA-41D6-87E4-C2313594D7D0}" type="presParOf" srcId="{90982E36-D90D-47C2-93F9-CE1C8C129F5D}" destId="{13FF4F28-6D1F-4192-9EFB-3C3A6F54FA8A}" srcOrd="1" destOrd="0" presId="urn:microsoft.com/office/officeart/2005/8/layout/hierarchy1"/>
    <dgm:cxn modelId="{6DD69795-9D49-4B8D-8298-E16DEA39C386}" type="presParOf" srcId="{47C2DE81-BD63-409A-B573-7158522FAFC9}" destId="{07C492A0-5C75-4FA3-81B0-094888B51C04}" srcOrd="1" destOrd="0" presId="urn:microsoft.com/office/officeart/2005/8/layout/hierarchy1"/>
    <dgm:cxn modelId="{8FC7431E-FA16-460C-B8C7-7C574BBE2FDF}" type="presParOf" srcId="{C166894C-7104-47E9-B719-82AFE2A7757A}" destId="{3D34FBCB-C552-498F-B7E1-FBC6F95C270B}" srcOrd="1" destOrd="0" presId="urn:microsoft.com/office/officeart/2005/8/layout/hierarchy1"/>
    <dgm:cxn modelId="{D4956803-EE18-4C14-9669-0AFE1E0A7141}" type="presParOf" srcId="{3D34FBCB-C552-498F-B7E1-FBC6F95C270B}" destId="{A2F47AA5-AE44-4C32-8793-1A2847A91993}" srcOrd="0" destOrd="0" presId="urn:microsoft.com/office/officeart/2005/8/layout/hierarchy1"/>
    <dgm:cxn modelId="{93CD0D97-4C8F-45A1-AB54-EEA962C5AC31}" type="presParOf" srcId="{A2F47AA5-AE44-4C32-8793-1A2847A91993}" destId="{38FD4882-3CA8-441B-BD6D-110DEE67DC36}" srcOrd="0" destOrd="0" presId="urn:microsoft.com/office/officeart/2005/8/layout/hierarchy1"/>
    <dgm:cxn modelId="{54FF0FDE-33DE-4187-8EBA-F2F3DCA85C59}" type="presParOf" srcId="{A2F47AA5-AE44-4C32-8793-1A2847A91993}" destId="{850ABBA8-2131-49D9-8F51-4105A9673371}" srcOrd="1" destOrd="0" presId="urn:microsoft.com/office/officeart/2005/8/layout/hierarchy1"/>
    <dgm:cxn modelId="{40FA1E70-FDF8-48CF-8446-B0F32D33E4FB}" type="presParOf" srcId="{3D34FBCB-C552-498F-B7E1-FBC6F95C270B}" destId="{BC5BE5B7-C1D9-4E40-978C-9FD8D023B20E}" srcOrd="1" destOrd="0" presId="urn:microsoft.com/office/officeart/2005/8/layout/hierarchy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653F2753-FCF2-4835-8F0C-C08020D0EED6}" type="doc">
      <dgm:prSet loTypeId="urn:microsoft.com/office/officeart/2018/2/layout/IconVerticalSolidList" loCatId="icon" qsTypeId="urn:microsoft.com/office/officeart/2005/8/quickstyle/simple1" qsCatId="simple" csTypeId="urn:microsoft.com/office/officeart/2005/8/colors/accent2_2" csCatId="accent2" phldr="1"/>
      <dgm:spPr/>
      <dgm:t>
        <a:bodyPr/>
        <a:lstStyle/>
        <a:p>
          <a:endParaRPr lang="en-US"/>
        </a:p>
      </dgm:t>
    </dgm:pt>
    <dgm:pt modelId="{2ED77169-9A13-478D-83E1-ABF20CF888A4}">
      <dgm:prSet custT="1"/>
      <dgm:spPr/>
      <dgm:t>
        <a:bodyPr/>
        <a:lstStyle/>
        <a:p>
          <a:pPr>
            <a:lnSpc>
              <a:spcPct val="100000"/>
            </a:lnSpc>
          </a:pPr>
          <a:r>
            <a:rPr lang="en-AU" sz="2400" dirty="0">
              <a:solidFill>
                <a:schemeClr val="bg1"/>
              </a:solidFill>
            </a:rPr>
            <a:t>This supports the exchange of relevant information  </a:t>
          </a:r>
          <a:endParaRPr lang="en-US" sz="2400" dirty="0">
            <a:solidFill>
              <a:schemeClr val="bg1"/>
            </a:solidFill>
          </a:endParaRPr>
        </a:p>
      </dgm:t>
    </dgm:pt>
    <dgm:pt modelId="{C93404FF-D206-4F2C-A2FF-EF6E3A144455}" type="parTrans" cxnId="{B62E1FF3-3664-42BC-9ED0-FFAA015C687A}">
      <dgm:prSet/>
      <dgm:spPr/>
      <dgm:t>
        <a:bodyPr/>
        <a:lstStyle/>
        <a:p>
          <a:endParaRPr lang="en-US"/>
        </a:p>
      </dgm:t>
    </dgm:pt>
    <dgm:pt modelId="{2A096682-8545-4D40-ADAD-CBBDBD41B228}" type="sibTrans" cxnId="{B62E1FF3-3664-42BC-9ED0-FFAA015C687A}">
      <dgm:prSet/>
      <dgm:spPr/>
      <dgm:t>
        <a:bodyPr/>
        <a:lstStyle/>
        <a:p>
          <a:endParaRPr lang="en-US"/>
        </a:p>
      </dgm:t>
    </dgm:pt>
    <dgm:pt modelId="{963316D1-305E-4008-892D-1C45BE838656}">
      <dgm:prSet custT="1"/>
      <dgm:spPr>
        <a:solidFill>
          <a:schemeClr val="accent1"/>
        </a:solidFill>
      </dgm:spPr>
      <dgm:t>
        <a:bodyPr/>
        <a:lstStyle/>
        <a:p>
          <a:pPr>
            <a:lnSpc>
              <a:spcPct val="100000"/>
            </a:lnSpc>
          </a:pPr>
          <a:r>
            <a:rPr lang="en-AU" sz="2400" dirty="0">
              <a:solidFill>
                <a:schemeClr val="bg1"/>
              </a:solidFill>
            </a:rPr>
            <a:t>Recording a reportable allegation does not mean your employment must be terminated, nor that you cannot seek employment elsewhere</a:t>
          </a:r>
          <a:r>
            <a:rPr lang="en-AU" sz="2400" dirty="0"/>
            <a:t>. </a:t>
          </a:r>
          <a:endParaRPr lang="en-US" sz="2400" dirty="0"/>
        </a:p>
      </dgm:t>
    </dgm:pt>
    <dgm:pt modelId="{0A97ADB0-3B12-4419-9EED-3D9C7B3C3191}" type="parTrans" cxnId="{3EDAA9E2-21F2-4A10-89E1-50C95FAA90FA}">
      <dgm:prSet/>
      <dgm:spPr/>
      <dgm:t>
        <a:bodyPr/>
        <a:lstStyle/>
        <a:p>
          <a:endParaRPr lang="en-US"/>
        </a:p>
      </dgm:t>
    </dgm:pt>
    <dgm:pt modelId="{F5429CF9-70B9-40DC-9551-136D50CE8953}" type="sibTrans" cxnId="{3EDAA9E2-21F2-4A10-89E1-50C95FAA90FA}">
      <dgm:prSet/>
      <dgm:spPr/>
      <dgm:t>
        <a:bodyPr/>
        <a:lstStyle/>
        <a:p>
          <a:endParaRPr lang="en-US"/>
        </a:p>
      </dgm:t>
    </dgm:pt>
    <dgm:pt modelId="{15D8D772-4D17-4E39-AB7D-1C73FEBACE4D}" type="pres">
      <dgm:prSet presAssocID="{653F2753-FCF2-4835-8F0C-C08020D0EED6}" presName="root" presStyleCnt="0">
        <dgm:presLayoutVars>
          <dgm:dir/>
          <dgm:resizeHandles val="exact"/>
        </dgm:presLayoutVars>
      </dgm:prSet>
      <dgm:spPr/>
    </dgm:pt>
    <dgm:pt modelId="{57684299-30DB-4AF5-BC3B-302A5D87B58F}" type="pres">
      <dgm:prSet presAssocID="{2ED77169-9A13-478D-83E1-ABF20CF888A4}" presName="compNode" presStyleCnt="0"/>
      <dgm:spPr/>
    </dgm:pt>
    <dgm:pt modelId="{C2D129C3-41DB-46FE-9240-5F08B316B8D7}" type="pres">
      <dgm:prSet presAssocID="{2ED77169-9A13-478D-83E1-ABF20CF888A4}" presName="bgRect" presStyleLbl="bgShp" presStyleIdx="0" presStyleCnt="2" custScaleY="88245" custLinFactNeighborY="2373"/>
      <dgm:spPr>
        <a:solidFill>
          <a:schemeClr val="accent1"/>
        </a:solidFill>
      </dgm:spPr>
    </dgm:pt>
    <dgm:pt modelId="{77F7E674-E001-413A-B100-BE007722C44D}" type="pres">
      <dgm:prSet presAssocID="{2ED77169-9A13-478D-83E1-ABF20CF888A4}" presName="iconRect" presStyleLbl="node1" presStyleIdx="0" presStyleCnt="2"/>
      <dgm:spPr>
        <a:blipFill dpi="0" rotWithShape="1">
          <a:blip xmlns:r="http://schemas.openxmlformats.org/officeDocument/2006/relationships" r:embed="rId1">
            <a:biLevel thresh="25000"/>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dgm:spPr>
      <dgm:extLst>
        <a:ext uri="{E40237B7-FDA0-4F09-8148-C483321AD2D9}">
          <dgm14:cNvPr xmlns:dgm14="http://schemas.microsoft.com/office/drawing/2010/diagram" id="0" name="" descr="Checkmark"/>
        </a:ext>
      </dgm:extLst>
    </dgm:pt>
    <dgm:pt modelId="{B712F1A9-BF76-43CE-BA96-2E12C9321FD4}" type="pres">
      <dgm:prSet presAssocID="{2ED77169-9A13-478D-83E1-ABF20CF888A4}" presName="spaceRect" presStyleCnt="0"/>
      <dgm:spPr/>
    </dgm:pt>
    <dgm:pt modelId="{DF5F910C-AEF3-46E6-9E7D-4CDCCB7B3629}" type="pres">
      <dgm:prSet presAssocID="{2ED77169-9A13-478D-83E1-ABF20CF888A4}" presName="parTx" presStyleLbl="revTx" presStyleIdx="0" presStyleCnt="2">
        <dgm:presLayoutVars>
          <dgm:chMax val="0"/>
          <dgm:chPref val="0"/>
        </dgm:presLayoutVars>
      </dgm:prSet>
      <dgm:spPr/>
    </dgm:pt>
    <dgm:pt modelId="{918B2EC7-C729-48DB-BC2F-59165CB9EF8D}" type="pres">
      <dgm:prSet presAssocID="{2A096682-8545-4D40-ADAD-CBBDBD41B228}" presName="sibTrans" presStyleCnt="0"/>
      <dgm:spPr/>
    </dgm:pt>
    <dgm:pt modelId="{A967FAC4-1953-45DB-A0AD-7A60325BD521}" type="pres">
      <dgm:prSet presAssocID="{963316D1-305E-4008-892D-1C45BE838656}" presName="compNode" presStyleCnt="0"/>
      <dgm:spPr/>
    </dgm:pt>
    <dgm:pt modelId="{5E252BE0-F1BE-45E5-AD41-DF995952F597}" type="pres">
      <dgm:prSet presAssocID="{963316D1-305E-4008-892D-1C45BE838656}" presName="bgRect" presStyleLbl="bgShp" presStyleIdx="1" presStyleCnt="2" custScaleY="112627"/>
      <dgm:spPr>
        <a:solidFill>
          <a:schemeClr val="accent1"/>
        </a:solidFill>
      </dgm:spPr>
    </dgm:pt>
    <dgm:pt modelId="{0CA049A7-C5D6-459D-B18F-7E9A3FF59110}" type="pres">
      <dgm:prSet presAssocID="{963316D1-305E-4008-892D-1C45BE838656}" presName="iconRect" presStyleLbl="node1" presStyleIdx="1" presStyleCnt="2"/>
      <dgm:spPr>
        <a:blipFill>
          <a:blip xmlns:r="http://schemas.openxmlformats.org/officeDocument/2006/relationships" r:embed="rId3">
            <a:biLevel thresh="25000"/>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Irritant"/>
        </a:ext>
      </dgm:extLst>
    </dgm:pt>
    <dgm:pt modelId="{D93997E6-9F78-4194-BA5A-8A899A19307F}" type="pres">
      <dgm:prSet presAssocID="{963316D1-305E-4008-892D-1C45BE838656}" presName="spaceRect" presStyleCnt="0"/>
      <dgm:spPr/>
    </dgm:pt>
    <dgm:pt modelId="{353F6E94-0D2E-417C-A8F7-70C9BF06E1CB}" type="pres">
      <dgm:prSet presAssocID="{963316D1-305E-4008-892D-1C45BE838656}" presName="parTx" presStyleLbl="revTx" presStyleIdx="1" presStyleCnt="2">
        <dgm:presLayoutVars>
          <dgm:chMax val="0"/>
          <dgm:chPref val="0"/>
        </dgm:presLayoutVars>
      </dgm:prSet>
      <dgm:spPr/>
    </dgm:pt>
  </dgm:ptLst>
  <dgm:cxnLst>
    <dgm:cxn modelId="{FE8F42A2-8B48-485C-9EC9-E8F9481F7583}" type="presOf" srcId="{963316D1-305E-4008-892D-1C45BE838656}" destId="{353F6E94-0D2E-417C-A8F7-70C9BF06E1CB}" srcOrd="0" destOrd="0" presId="urn:microsoft.com/office/officeart/2018/2/layout/IconVerticalSolidList"/>
    <dgm:cxn modelId="{BCD633BA-3B0E-4DCF-B3E2-9EBBB6B27059}" type="presOf" srcId="{653F2753-FCF2-4835-8F0C-C08020D0EED6}" destId="{15D8D772-4D17-4E39-AB7D-1C73FEBACE4D}" srcOrd="0" destOrd="0" presId="urn:microsoft.com/office/officeart/2018/2/layout/IconVerticalSolidList"/>
    <dgm:cxn modelId="{3CFDF3D2-410F-46E5-AFB2-1F849CA5AF74}" type="presOf" srcId="{2ED77169-9A13-478D-83E1-ABF20CF888A4}" destId="{DF5F910C-AEF3-46E6-9E7D-4CDCCB7B3629}" srcOrd="0" destOrd="0" presId="urn:microsoft.com/office/officeart/2018/2/layout/IconVerticalSolidList"/>
    <dgm:cxn modelId="{3EDAA9E2-21F2-4A10-89E1-50C95FAA90FA}" srcId="{653F2753-FCF2-4835-8F0C-C08020D0EED6}" destId="{963316D1-305E-4008-892D-1C45BE838656}" srcOrd="1" destOrd="0" parTransId="{0A97ADB0-3B12-4419-9EED-3D9C7B3C3191}" sibTransId="{F5429CF9-70B9-40DC-9551-136D50CE8953}"/>
    <dgm:cxn modelId="{B62E1FF3-3664-42BC-9ED0-FFAA015C687A}" srcId="{653F2753-FCF2-4835-8F0C-C08020D0EED6}" destId="{2ED77169-9A13-478D-83E1-ABF20CF888A4}" srcOrd="0" destOrd="0" parTransId="{C93404FF-D206-4F2C-A2FF-EF6E3A144455}" sibTransId="{2A096682-8545-4D40-ADAD-CBBDBD41B228}"/>
    <dgm:cxn modelId="{598695C1-1622-4540-B195-1D4079ADE74E}" type="presParOf" srcId="{15D8D772-4D17-4E39-AB7D-1C73FEBACE4D}" destId="{57684299-30DB-4AF5-BC3B-302A5D87B58F}" srcOrd="0" destOrd="0" presId="urn:microsoft.com/office/officeart/2018/2/layout/IconVerticalSolidList"/>
    <dgm:cxn modelId="{ED839949-B977-4A4D-B187-A8FB5BA93A59}" type="presParOf" srcId="{57684299-30DB-4AF5-BC3B-302A5D87B58F}" destId="{C2D129C3-41DB-46FE-9240-5F08B316B8D7}" srcOrd="0" destOrd="0" presId="urn:microsoft.com/office/officeart/2018/2/layout/IconVerticalSolidList"/>
    <dgm:cxn modelId="{717FA6EB-2B12-4920-A6C5-814822E1964A}" type="presParOf" srcId="{57684299-30DB-4AF5-BC3B-302A5D87B58F}" destId="{77F7E674-E001-413A-B100-BE007722C44D}" srcOrd="1" destOrd="0" presId="urn:microsoft.com/office/officeart/2018/2/layout/IconVerticalSolidList"/>
    <dgm:cxn modelId="{353026B1-6812-42F3-A14D-BA3888CD752F}" type="presParOf" srcId="{57684299-30DB-4AF5-BC3B-302A5D87B58F}" destId="{B712F1A9-BF76-43CE-BA96-2E12C9321FD4}" srcOrd="2" destOrd="0" presId="urn:microsoft.com/office/officeart/2018/2/layout/IconVerticalSolidList"/>
    <dgm:cxn modelId="{96B858C7-5C51-49B1-A0F0-B02D2823FE33}" type="presParOf" srcId="{57684299-30DB-4AF5-BC3B-302A5D87B58F}" destId="{DF5F910C-AEF3-46E6-9E7D-4CDCCB7B3629}" srcOrd="3" destOrd="0" presId="urn:microsoft.com/office/officeart/2018/2/layout/IconVerticalSolidList"/>
    <dgm:cxn modelId="{2B7E7448-4F94-49D5-80FF-8D4E8934FEDC}" type="presParOf" srcId="{15D8D772-4D17-4E39-AB7D-1C73FEBACE4D}" destId="{918B2EC7-C729-48DB-BC2F-59165CB9EF8D}" srcOrd="1" destOrd="0" presId="urn:microsoft.com/office/officeart/2018/2/layout/IconVerticalSolidList"/>
    <dgm:cxn modelId="{5AFDCA54-0551-4D90-A68F-ED0DD19EBB68}" type="presParOf" srcId="{15D8D772-4D17-4E39-AB7D-1C73FEBACE4D}" destId="{A967FAC4-1953-45DB-A0AD-7A60325BD521}" srcOrd="2" destOrd="0" presId="urn:microsoft.com/office/officeart/2018/2/layout/IconVerticalSolidList"/>
    <dgm:cxn modelId="{FCBD8614-0218-4D7A-B882-6BDC8BD47BAC}" type="presParOf" srcId="{A967FAC4-1953-45DB-A0AD-7A60325BD521}" destId="{5E252BE0-F1BE-45E5-AD41-DF995952F597}" srcOrd="0" destOrd="0" presId="urn:microsoft.com/office/officeart/2018/2/layout/IconVerticalSolidList"/>
    <dgm:cxn modelId="{75E52323-3C7D-44CF-A376-A926E34EE70E}" type="presParOf" srcId="{A967FAC4-1953-45DB-A0AD-7A60325BD521}" destId="{0CA049A7-C5D6-459D-B18F-7E9A3FF59110}" srcOrd="1" destOrd="0" presId="urn:microsoft.com/office/officeart/2018/2/layout/IconVerticalSolidList"/>
    <dgm:cxn modelId="{346F10B3-FCA0-485B-AE3C-EF86C329782E}" type="presParOf" srcId="{A967FAC4-1953-45DB-A0AD-7A60325BD521}" destId="{D93997E6-9F78-4194-BA5A-8A899A19307F}" srcOrd="2" destOrd="0" presId="urn:microsoft.com/office/officeart/2018/2/layout/IconVerticalSolidList"/>
    <dgm:cxn modelId="{697B3430-3F45-475C-A000-8C52C10D604C}" type="presParOf" srcId="{A967FAC4-1953-45DB-A0AD-7A60325BD521}" destId="{353F6E94-0D2E-417C-A8F7-70C9BF06E1CB}"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D5B45C98-30F6-4089-B2EF-531A92DBDCC5}" type="doc">
      <dgm:prSet loTypeId="urn:microsoft.com/office/officeart/2005/8/layout/vProcess5" loCatId="process" qsTypeId="urn:microsoft.com/office/officeart/2005/8/quickstyle/simple2" qsCatId="simple" csTypeId="urn:microsoft.com/office/officeart/2005/8/colors/accent2_2" csCatId="accent2" phldr="1"/>
      <dgm:spPr/>
      <dgm:t>
        <a:bodyPr/>
        <a:lstStyle/>
        <a:p>
          <a:endParaRPr lang="en-US"/>
        </a:p>
      </dgm:t>
    </dgm:pt>
    <dgm:pt modelId="{C48E5C5A-E596-48BE-873A-9D1F992F0F1F}">
      <dgm:prSet/>
      <dgm:spPr>
        <a:solidFill>
          <a:schemeClr val="accent1"/>
        </a:solidFill>
      </dgm:spPr>
      <dgm:t>
        <a:bodyPr/>
        <a:lstStyle/>
        <a:p>
          <a:r>
            <a:rPr lang="en-AU" dirty="0"/>
            <a:t>YES, individuals have a right to see what is recorded and request corrections</a:t>
          </a:r>
          <a:endParaRPr lang="en-US" dirty="0"/>
        </a:p>
      </dgm:t>
    </dgm:pt>
    <dgm:pt modelId="{CC1A9516-A11D-4EBB-9C90-5CBD49ABDB50}" type="parTrans" cxnId="{87B5CFC1-F0C7-4F03-85FF-4DF4D4C85802}">
      <dgm:prSet/>
      <dgm:spPr/>
      <dgm:t>
        <a:bodyPr/>
        <a:lstStyle/>
        <a:p>
          <a:endParaRPr lang="en-US"/>
        </a:p>
      </dgm:t>
    </dgm:pt>
    <dgm:pt modelId="{89F92F62-C7D5-43ED-93FE-5EBF043DE384}" type="sibTrans" cxnId="{87B5CFC1-F0C7-4F03-85FF-4DF4D4C85802}">
      <dgm:prSet/>
      <dgm:spPr>
        <a:solidFill>
          <a:schemeClr val="bg1">
            <a:alpha val="90000"/>
          </a:schemeClr>
        </a:solidFill>
        <a:ln>
          <a:solidFill>
            <a:schemeClr val="accent1">
              <a:alpha val="90000"/>
            </a:schemeClr>
          </a:solidFill>
        </a:ln>
      </dgm:spPr>
      <dgm:t>
        <a:bodyPr/>
        <a:lstStyle/>
        <a:p>
          <a:endParaRPr lang="en-US"/>
        </a:p>
      </dgm:t>
    </dgm:pt>
    <dgm:pt modelId="{FF30B9A3-393A-43A7-A3CA-20D874C59522}">
      <dgm:prSet/>
      <dgm:spPr>
        <a:solidFill>
          <a:schemeClr val="accent1"/>
        </a:solidFill>
      </dgm:spPr>
      <dgm:t>
        <a:bodyPr/>
        <a:lstStyle/>
        <a:p>
          <a:r>
            <a:rPr lang="en-AU"/>
            <a:t>Make a request to your employer </a:t>
          </a:r>
          <a:endParaRPr lang="en-US"/>
        </a:p>
      </dgm:t>
    </dgm:pt>
    <dgm:pt modelId="{18A1B423-3BE8-4EE1-92EB-9A46790B9593}" type="parTrans" cxnId="{3A3AED75-FC9C-4455-BDA3-9DB06877029E}">
      <dgm:prSet/>
      <dgm:spPr/>
      <dgm:t>
        <a:bodyPr/>
        <a:lstStyle/>
        <a:p>
          <a:endParaRPr lang="en-US"/>
        </a:p>
      </dgm:t>
    </dgm:pt>
    <dgm:pt modelId="{0E2B9C50-7D20-43AF-85A4-5D59E565A45F}" type="sibTrans" cxnId="{3A3AED75-FC9C-4455-BDA3-9DB06877029E}">
      <dgm:prSet/>
      <dgm:spPr>
        <a:solidFill>
          <a:schemeClr val="bg1">
            <a:alpha val="90000"/>
          </a:schemeClr>
        </a:solidFill>
        <a:ln>
          <a:solidFill>
            <a:schemeClr val="accent1">
              <a:alpha val="90000"/>
            </a:schemeClr>
          </a:solidFill>
        </a:ln>
      </dgm:spPr>
      <dgm:t>
        <a:bodyPr/>
        <a:lstStyle/>
        <a:p>
          <a:endParaRPr lang="en-US"/>
        </a:p>
      </dgm:t>
    </dgm:pt>
    <dgm:pt modelId="{E94D21E0-7657-49BB-8631-09A9FED63501}">
      <dgm:prSet/>
      <dgm:spPr>
        <a:solidFill>
          <a:schemeClr val="accent1"/>
        </a:solidFill>
      </dgm:spPr>
      <dgm:t>
        <a:bodyPr/>
        <a:lstStyle/>
        <a:p>
          <a:r>
            <a:rPr lang="en-AU"/>
            <a:t>The agency has an obligation to amend any incorrect information </a:t>
          </a:r>
          <a:endParaRPr lang="en-US"/>
        </a:p>
      </dgm:t>
    </dgm:pt>
    <dgm:pt modelId="{C1CEC60B-3496-48BF-B83A-EE4FF344A50D}" type="parTrans" cxnId="{9E5D5F8D-C3E8-4541-B37F-9BAE00FE399D}">
      <dgm:prSet/>
      <dgm:spPr/>
      <dgm:t>
        <a:bodyPr/>
        <a:lstStyle/>
        <a:p>
          <a:endParaRPr lang="en-US"/>
        </a:p>
      </dgm:t>
    </dgm:pt>
    <dgm:pt modelId="{74338D3E-E5C5-4914-A541-776A86E730DF}" type="sibTrans" cxnId="{9E5D5F8D-C3E8-4541-B37F-9BAE00FE399D}">
      <dgm:prSet/>
      <dgm:spPr/>
      <dgm:t>
        <a:bodyPr/>
        <a:lstStyle/>
        <a:p>
          <a:endParaRPr lang="en-US"/>
        </a:p>
      </dgm:t>
    </dgm:pt>
    <dgm:pt modelId="{04EED4D0-BF40-4BA3-AD17-0AED3BB69459}" type="pres">
      <dgm:prSet presAssocID="{D5B45C98-30F6-4089-B2EF-531A92DBDCC5}" presName="outerComposite" presStyleCnt="0">
        <dgm:presLayoutVars>
          <dgm:chMax val="5"/>
          <dgm:dir/>
          <dgm:resizeHandles val="exact"/>
        </dgm:presLayoutVars>
      </dgm:prSet>
      <dgm:spPr/>
    </dgm:pt>
    <dgm:pt modelId="{0C2ADBB9-5A4C-44C1-8730-739E04661801}" type="pres">
      <dgm:prSet presAssocID="{D5B45C98-30F6-4089-B2EF-531A92DBDCC5}" presName="dummyMaxCanvas" presStyleCnt="0">
        <dgm:presLayoutVars/>
      </dgm:prSet>
      <dgm:spPr/>
    </dgm:pt>
    <dgm:pt modelId="{78556564-A8AE-49BD-9650-BF8CC27E0F96}" type="pres">
      <dgm:prSet presAssocID="{D5B45C98-30F6-4089-B2EF-531A92DBDCC5}" presName="ThreeNodes_1" presStyleLbl="node1" presStyleIdx="0" presStyleCnt="3">
        <dgm:presLayoutVars>
          <dgm:bulletEnabled val="1"/>
        </dgm:presLayoutVars>
      </dgm:prSet>
      <dgm:spPr/>
    </dgm:pt>
    <dgm:pt modelId="{566D111A-974B-4F55-ADC7-FC90D8B598EA}" type="pres">
      <dgm:prSet presAssocID="{D5B45C98-30F6-4089-B2EF-531A92DBDCC5}" presName="ThreeNodes_2" presStyleLbl="node1" presStyleIdx="1" presStyleCnt="3">
        <dgm:presLayoutVars>
          <dgm:bulletEnabled val="1"/>
        </dgm:presLayoutVars>
      </dgm:prSet>
      <dgm:spPr/>
    </dgm:pt>
    <dgm:pt modelId="{F9F74B2C-1D70-4D1D-A7C3-0B7E1C0EC81F}" type="pres">
      <dgm:prSet presAssocID="{D5B45C98-30F6-4089-B2EF-531A92DBDCC5}" presName="ThreeNodes_3" presStyleLbl="node1" presStyleIdx="2" presStyleCnt="3">
        <dgm:presLayoutVars>
          <dgm:bulletEnabled val="1"/>
        </dgm:presLayoutVars>
      </dgm:prSet>
      <dgm:spPr/>
    </dgm:pt>
    <dgm:pt modelId="{26038CBF-5C04-4CC4-84F9-2CF60E257DF5}" type="pres">
      <dgm:prSet presAssocID="{D5B45C98-30F6-4089-B2EF-531A92DBDCC5}" presName="ThreeConn_1-2" presStyleLbl="fgAccFollowNode1" presStyleIdx="0" presStyleCnt="2">
        <dgm:presLayoutVars>
          <dgm:bulletEnabled val="1"/>
        </dgm:presLayoutVars>
      </dgm:prSet>
      <dgm:spPr/>
    </dgm:pt>
    <dgm:pt modelId="{4FE1D397-EFB0-4C21-8ED9-3DD30493F768}" type="pres">
      <dgm:prSet presAssocID="{D5B45C98-30F6-4089-B2EF-531A92DBDCC5}" presName="ThreeConn_2-3" presStyleLbl="fgAccFollowNode1" presStyleIdx="1" presStyleCnt="2">
        <dgm:presLayoutVars>
          <dgm:bulletEnabled val="1"/>
        </dgm:presLayoutVars>
      </dgm:prSet>
      <dgm:spPr/>
    </dgm:pt>
    <dgm:pt modelId="{46B3954F-E554-46F0-A1EB-17EFE06F7787}" type="pres">
      <dgm:prSet presAssocID="{D5B45C98-30F6-4089-B2EF-531A92DBDCC5}" presName="ThreeNodes_1_text" presStyleLbl="node1" presStyleIdx="2" presStyleCnt="3">
        <dgm:presLayoutVars>
          <dgm:bulletEnabled val="1"/>
        </dgm:presLayoutVars>
      </dgm:prSet>
      <dgm:spPr/>
    </dgm:pt>
    <dgm:pt modelId="{33CB13E7-A706-41E0-983D-276E0C78DA49}" type="pres">
      <dgm:prSet presAssocID="{D5B45C98-30F6-4089-B2EF-531A92DBDCC5}" presName="ThreeNodes_2_text" presStyleLbl="node1" presStyleIdx="2" presStyleCnt="3">
        <dgm:presLayoutVars>
          <dgm:bulletEnabled val="1"/>
        </dgm:presLayoutVars>
      </dgm:prSet>
      <dgm:spPr/>
    </dgm:pt>
    <dgm:pt modelId="{C6D10772-BE88-4B53-B844-48DD3EF3B8C8}" type="pres">
      <dgm:prSet presAssocID="{D5B45C98-30F6-4089-B2EF-531A92DBDCC5}" presName="ThreeNodes_3_text" presStyleLbl="node1" presStyleIdx="2" presStyleCnt="3">
        <dgm:presLayoutVars>
          <dgm:bulletEnabled val="1"/>
        </dgm:presLayoutVars>
      </dgm:prSet>
      <dgm:spPr/>
    </dgm:pt>
  </dgm:ptLst>
  <dgm:cxnLst>
    <dgm:cxn modelId="{8ADD5404-671B-4900-8664-D27C40EBF916}" type="presOf" srcId="{0E2B9C50-7D20-43AF-85A4-5D59E565A45F}" destId="{4FE1D397-EFB0-4C21-8ED9-3DD30493F768}" srcOrd="0" destOrd="0" presId="urn:microsoft.com/office/officeart/2005/8/layout/vProcess5"/>
    <dgm:cxn modelId="{9BB84D2E-863B-4AEF-99E6-B0773ACEF08A}" type="presOf" srcId="{C48E5C5A-E596-48BE-873A-9D1F992F0F1F}" destId="{46B3954F-E554-46F0-A1EB-17EFE06F7787}" srcOrd="1" destOrd="0" presId="urn:microsoft.com/office/officeart/2005/8/layout/vProcess5"/>
    <dgm:cxn modelId="{3A3AED75-FC9C-4455-BDA3-9DB06877029E}" srcId="{D5B45C98-30F6-4089-B2EF-531A92DBDCC5}" destId="{FF30B9A3-393A-43A7-A3CA-20D874C59522}" srcOrd="1" destOrd="0" parTransId="{18A1B423-3BE8-4EE1-92EB-9A46790B9593}" sibTransId="{0E2B9C50-7D20-43AF-85A4-5D59E565A45F}"/>
    <dgm:cxn modelId="{9E5D5F8D-C3E8-4541-B37F-9BAE00FE399D}" srcId="{D5B45C98-30F6-4089-B2EF-531A92DBDCC5}" destId="{E94D21E0-7657-49BB-8631-09A9FED63501}" srcOrd="2" destOrd="0" parTransId="{C1CEC60B-3496-48BF-B83A-EE4FF344A50D}" sibTransId="{74338D3E-E5C5-4914-A541-776A86E730DF}"/>
    <dgm:cxn modelId="{1B602C95-3A2F-43B3-ABF8-AA7C80E74879}" type="presOf" srcId="{D5B45C98-30F6-4089-B2EF-531A92DBDCC5}" destId="{04EED4D0-BF40-4BA3-AD17-0AED3BB69459}" srcOrd="0" destOrd="0" presId="urn:microsoft.com/office/officeart/2005/8/layout/vProcess5"/>
    <dgm:cxn modelId="{F9B3D89D-6A0F-4217-BB13-D4D65063A144}" type="presOf" srcId="{89F92F62-C7D5-43ED-93FE-5EBF043DE384}" destId="{26038CBF-5C04-4CC4-84F9-2CF60E257DF5}" srcOrd="0" destOrd="0" presId="urn:microsoft.com/office/officeart/2005/8/layout/vProcess5"/>
    <dgm:cxn modelId="{E664FBAE-CD73-4B0F-8B55-741A60A98F06}" type="presOf" srcId="{FF30B9A3-393A-43A7-A3CA-20D874C59522}" destId="{33CB13E7-A706-41E0-983D-276E0C78DA49}" srcOrd="1" destOrd="0" presId="urn:microsoft.com/office/officeart/2005/8/layout/vProcess5"/>
    <dgm:cxn modelId="{D7ABBAB3-3DC7-4D55-AA1B-54FC56B1CAEB}" type="presOf" srcId="{E94D21E0-7657-49BB-8631-09A9FED63501}" destId="{F9F74B2C-1D70-4D1D-A7C3-0B7E1C0EC81F}" srcOrd="0" destOrd="0" presId="urn:microsoft.com/office/officeart/2005/8/layout/vProcess5"/>
    <dgm:cxn modelId="{87B5CFC1-F0C7-4F03-85FF-4DF4D4C85802}" srcId="{D5B45C98-30F6-4089-B2EF-531A92DBDCC5}" destId="{C48E5C5A-E596-48BE-873A-9D1F992F0F1F}" srcOrd="0" destOrd="0" parTransId="{CC1A9516-A11D-4EBB-9C90-5CBD49ABDB50}" sibTransId="{89F92F62-C7D5-43ED-93FE-5EBF043DE384}"/>
    <dgm:cxn modelId="{37C076E0-11EE-4185-A403-DF172B44E0A3}" type="presOf" srcId="{C48E5C5A-E596-48BE-873A-9D1F992F0F1F}" destId="{78556564-A8AE-49BD-9650-BF8CC27E0F96}" srcOrd="0" destOrd="0" presId="urn:microsoft.com/office/officeart/2005/8/layout/vProcess5"/>
    <dgm:cxn modelId="{54F00DE5-A885-4CB0-9DB9-529B677CE306}" type="presOf" srcId="{FF30B9A3-393A-43A7-A3CA-20D874C59522}" destId="{566D111A-974B-4F55-ADC7-FC90D8B598EA}" srcOrd="0" destOrd="0" presId="urn:microsoft.com/office/officeart/2005/8/layout/vProcess5"/>
    <dgm:cxn modelId="{976A38F8-8589-4890-902E-171146D42491}" type="presOf" srcId="{E94D21E0-7657-49BB-8631-09A9FED63501}" destId="{C6D10772-BE88-4B53-B844-48DD3EF3B8C8}" srcOrd="1" destOrd="0" presId="urn:microsoft.com/office/officeart/2005/8/layout/vProcess5"/>
    <dgm:cxn modelId="{C3F7E1CC-CB25-4291-BFFC-F5428F128685}" type="presParOf" srcId="{04EED4D0-BF40-4BA3-AD17-0AED3BB69459}" destId="{0C2ADBB9-5A4C-44C1-8730-739E04661801}" srcOrd="0" destOrd="0" presId="urn:microsoft.com/office/officeart/2005/8/layout/vProcess5"/>
    <dgm:cxn modelId="{98879359-B5F1-477E-86D7-4D52604344B9}" type="presParOf" srcId="{04EED4D0-BF40-4BA3-AD17-0AED3BB69459}" destId="{78556564-A8AE-49BD-9650-BF8CC27E0F96}" srcOrd="1" destOrd="0" presId="urn:microsoft.com/office/officeart/2005/8/layout/vProcess5"/>
    <dgm:cxn modelId="{2E5FE43C-869E-4952-AB0D-1540AABFDF4C}" type="presParOf" srcId="{04EED4D0-BF40-4BA3-AD17-0AED3BB69459}" destId="{566D111A-974B-4F55-ADC7-FC90D8B598EA}" srcOrd="2" destOrd="0" presId="urn:microsoft.com/office/officeart/2005/8/layout/vProcess5"/>
    <dgm:cxn modelId="{1E4051C5-B32F-4980-87C2-38736945817B}" type="presParOf" srcId="{04EED4D0-BF40-4BA3-AD17-0AED3BB69459}" destId="{F9F74B2C-1D70-4D1D-A7C3-0B7E1C0EC81F}" srcOrd="3" destOrd="0" presId="urn:microsoft.com/office/officeart/2005/8/layout/vProcess5"/>
    <dgm:cxn modelId="{AEA52C50-3053-48DF-B6F2-37BDAAFE19F5}" type="presParOf" srcId="{04EED4D0-BF40-4BA3-AD17-0AED3BB69459}" destId="{26038CBF-5C04-4CC4-84F9-2CF60E257DF5}" srcOrd="4" destOrd="0" presId="urn:microsoft.com/office/officeart/2005/8/layout/vProcess5"/>
    <dgm:cxn modelId="{E51AE373-8D76-4F74-AD28-52C7CCC4927E}" type="presParOf" srcId="{04EED4D0-BF40-4BA3-AD17-0AED3BB69459}" destId="{4FE1D397-EFB0-4C21-8ED9-3DD30493F768}" srcOrd="5" destOrd="0" presId="urn:microsoft.com/office/officeart/2005/8/layout/vProcess5"/>
    <dgm:cxn modelId="{48944E25-A991-4CA5-AF87-266A6B129AE6}" type="presParOf" srcId="{04EED4D0-BF40-4BA3-AD17-0AED3BB69459}" destId="{46B3954F-E554-46F0-A1EB-17EFE06F7787}" srcOrd="6" destOrd="0" presId="urn:microsoft.com/office/officeart/2005/8/layout/vProcess5"/>
    <dgm:cxn modelId="{E9384909-61CA-4BE6-8D20-99CFD6802CF1}" type="presParOf" srcId="{04EED4D0-BF40-4BA3-AD17-0AED3BB69459}" destId="{33CB13E7-A706-41E0-983D-276E0C78DA49}" srcOrd="7" destOrd="0" presId="urn:microsoft.com/office/officeart/2005/8/layout/vProcess5"/>
    <dgm:cxn modelId="{3560252E-1885-4DF1-B812-567212BE6FE7}" type="presParOf" srcId="{04EED4D0-BF40-4BA3-AD17-0AED3BB69459}" destId="{C6D10772-BE88-4B53-B844-48DD3EF3B8C8}" srcOrd="8" destOrd="0" presId="urn:microsoft.com/office/officeart/2005/8/layout/vProcess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A9A1390-F410-42F1-9094-73437D9B9B66}">
      <dsp:nvSpPr>
        <dsp:cNvPr id="0" name=""/>
        <dsp:cNvSpPr/>
      </dsp:nvSpPr>
      <dsp:spPr>
        <a:xfrm>
          <a:off x="0" y="167676"/>
          <a:ext cx="3286124" cy="3532787"/>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ctr" defTabSz="1422400">
            <a:lnSpc>
              <a:spcPct val="90000"/>
            </a:lnSpc>
            <a:spcBef>
              <a:spcPct val="0"/>
            </a:spcBef>
            <a:spcAft>
              <a:spcPct val="35000"/>
            </a:spcAft>
            <a:buNone/>
          </a:pPr>
          <a:r>
            <a:rPr lang="en-AU" sz="3200" kern="1200" dirty="0"/>
            <a:t>Those individuals who are defined as a </a:t>
          </a:r>
          <a:r>
            <a:rPr lang="en-AU" sz="3200" i="1" kern="1200" dirty="0"/>
            <a:t>residential care worker</a:t>
          </a:r>
          <a:endParaRPr lang="en-AU" sz="3200" kern="1200" dirty="0"/>
        </a:p>
      </dsp:txBody>
      <dsp:txXfrm>
        <a:off x="0" y="167676"/>
        <a:ext cx="3286124" cy="3532787"/>
      </dsp:txXfrm>
    </dsp:sp>
    <dsp:sp modelId="{F5B01953-0A43-4A87-96DE-80571434F9F1}">
      <dsp:nvSpPr>
        <dsp:cNvPr id="0" name=""/>
        <dsp:cNvSpPr/>
      </dsp:nvSpPr>
      <dsp:spPr>
        <a:xfrm>
          <a:off x="3614737" y="148629"/>
          <a:ext cx="3286124" cy="3570880"/>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ctr" defTabSz="1422400">
            <a:lnSpc>
              <a:spcPct val="90000"/>
            </a:lnSpc>
            <a:spcBef>
              <a:spcPct val="0"/>
            </a:spcBef>
            <a:spcAft>
              <a:spcPct val="35000"/>
            </a:spcAft>
            <a:buNone/>
          </a:pPr>
          <a:r>
            <a:rPr lang="en-AU" sz="3200" kern="1200" dirty="0"/>
            <a:t>Applicants are entered once they reach the referee check stage</a:t>
          </a:r>
        </a:p>
      </dsp:txBody>
      <dsp:txXfrm>
        <a:off x="3614737" y="148629"/>
        <a:ext cx="3286124" cy="3570880"/>
      </dsp:txXfrm>
    </dsp:sp>
    <dsp:sp modelId="{BE400012-12B5-4FC9-B2C5-FD8EF4E33DB6}">
      <dsp:nvSpPr>
        <dsp:cNvPr id="0" name=""/>
        <dsp:cNvSpPr/>
      </dsp:nvSpPr>
      <dsp:spPr>
        <a:xfrm>
          <a:off x="7229474" y="186732"/>
          <a:ext cx="3286124" cy="3494675"/>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ctr" defTabSz="1422400">
            <a:lnSpc>
              <a:spcPct val="90000"/>
            </a:lnSpc>
            <a:spcBef>
              <a:spcPct val="0"/>
            </a:spcBef>
            <a:spcAft>
              <a:spcPct val="35000"/>
            </a:spcAft>
            <a:buNone/>
          </a:pPr>
          <a:r>
            <a:rPr lang="en-AU" sz="3200" kern="1200" dirty="0"/>
            <a:t>Existing workers as at commencement of the Register</a:t>
          </a:r>
        </a:p>
      </dsp:txBody>
      <dsp:txXfrm>
        <a:off x="7229474" y="186732"/>
        <a:ext cx="3286124" cy="349467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0A787BE-4F27-4F05-BB44-2CB481E70F5A}">
      <dsp:nvSpPr>
        <dsp:cNvPr id="0" name=""/>
        <dsp:cNvSpPr/>
      </dsp:nvSpPr>
      <dsp:spPr>
        <a:xfrm>
          <a:off x="251613" y="39041"/>
          <a:ext cx="4505585" cy="2861046"/>
        </a:xfrm>
        <a:prstGeom prst="roundRect">
          <a:avLst>
            <a:gd name="adj" fmla="val 10000"/>
          </a:avLst>
        </a:prstGeom>
        <a:solidFill>
          <a:schemeClr val="accent1"/>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sp>
    <dsp:sp modelId="{13FF4F28-6D1F-4192-9EFB-3C3A6F54FA8A}">
      <dsp:nvSpPr>
        <dsp:cNvPr id="0" name=""/>
        <dsp:cNvSpPr/>
      </dsp:nvSpPr>
      <dsp:spPr>
        <a:xfrm>
          <a:off x="752234" y="514630"/>
          <a:ext cx="4505585" cy="2861046"/>
        </a:xfrm>
        <a:prstGeom prst="roundRect">
          <a:avLst>
            <a:gd name="adj" fmla="val 10000"/>
          </a:avLst>
        </a:prstGeom>
        <a:solidFill>
          <a:schemeClr val="lt1">
            <a:alpha val="90000"/>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14300" tIns="114300" rIns="114300" bIns="114300" numCol="1" spcCol="1270" anchor="ctr" anchorCtr="0">
          <a:noAutofit/>
        </a:bodyPr>
        <a:lstStyle/>
        <a:p>
          <a:pPr marL="0" lvl="0" indent="0" algn="ctr" defTabSz="1333500">
            <a:lnSpc>
              <a:spcPct val="90000"/>
            </a:lnSpc>
            <a:spcBef>
              <a:spcPct val="0"/>
            </a:spcBef>
            <a:spcAft>
              <a:spcPct val="35000"/>
            </a:spcAft>
            <a:buNone/>
          </a:pPr>
          <a:r>
            <a:rPr lang="en-GB" sz="3000" kern="1200" dirty="0">
              <a:solidFill>
                <a:schemeClr val="tx1"/>
              </a:solidFill>
            </a:rPr>
            <a:t>At application stage, an agency can view any current or past associations the applicant holds with another agency.</a:t>
          </a:r>
          <a:endParaRPr lang="en-US" sz="3000" kern="1200" dirty="0">
            <a:solidFill>
              <a:schemeClr val="tx1"/>
            </a:solidFill>
          </a:endParaRPr>
        </a:p>
      </dsp:txBody>
      <dsp:txXfrm>
        <a:off x="836031" y="598427"/>
        <a:ext cx="4337991" cy="2693452"/>
      </dsp:txXfrm>
    </dsp:sp>
    <dsp:sp modelId="{38FD4882-3CA8-441B-BD6D-110DEE67DC36}">
      <dsp:nvSpPr>
        <dsp:cNvPr id="0" name=""/>
        <dsp:cNvSpPr/>
      </dsp:nvSpPr>
      <dsp:spPr>
        <a:xfrm>
          <a:off x="5508110" y="381937"/>
          <a:ext cx="4505585" cy="2861046"/>
        </a:xfrm>
        <a:prstGeom prst="roundRect">
          <a:avLst>
            <a:gd name="adj" fmla="val 10000"/>
          </a:avLst>
        </a:prstGeom>
        <a:solidFill>
          <a:schemeClr val="accent1"/>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sp>
    <dsp:sp modelId="{850ABBA8-2131-49D9-8F51-4105A9673371}">
      <dsp:nvSpPr>
        <dsp:cNvPr id="0" name=""/>
        <dsp:cNvSpPr/>
      </dsp:nvSpPr>
      <dsp:spPr>
        <a:xfrm>
          <a:off x="6008730" y="857527"/>
          <a:ext cx="4505585" cy="2861046"/>
        </a:xfrm>
        <a:prstGeom prst="roundRect">
          <a:avLst>
            <a:gd name="adj" fmla="val 10000"/>
          </a:avLst>
        </a:prstGeom>
        <a:solidFill>
          <a:schemeClr val="lt1">
            <a:alpha val="90000"/>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14300" tIns="114300" rIns="114300" bIns="114300" numCol="1" spcCol="1270" anchor="ctr" anchorCtr="0">
          <a:noAutofit/>
        </a:bodyPr>
        <a:lstStyle/>
        <a:p>
          <a:pPr marL="0" lvl="0" indent="0" algn="ctr" defTabSz="1333500">
            <a:lnSpc>
              <a:spcPct val="90000"/>
            </a:lnSpc>
            <a:spcBef>
              <a:spcPct val="0"/>
            </a:spcBef>
            <a:spcAft>
              <a:spcPct val="35000"/>
            </a:spcAft>
            <a:buNone/>
          </a:pPr>
          <a:r>
            <a:rPr lang="en-GB" sz="3000" kern="1200" dirty="0"/>
            <a:t>Once an individual is engaged, an agency has access to information about those individuals it has an association with.</a:t>
          </a:r>
          <a:endParaRPr lang="en-US" sz="3000" kern="1200" dirty="0"/>
        </a:p>
      </dsp:txBody>
      <dsp:txXfrm>
        <a:off x="6092527" y="941324"/>
        <a:ext cx="4337991" cy="2693452"/>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2D129C3-41DB-46FE-9240-5F08B316B8D7}">
      <dsp:nvSpPr>
        <dsp:cNvPr id="0" name=""/>
        <dsp:cNvSpPr/>
      </dsp:nvSpPr>
      <dsp:spPr>
        <a:xfrm>
          <a:off x="0" y="690718"/>
          <a:ext cx="10515600" cy="1065899"/>
        </a:xfrm>
        <a:prstGeom prst="roundRect">
          <a:avLst>
            <a:gd name="adj" fmla="val 10000"/>
          </a:avLst>
        </a:prstGeom>
        <a:solidFill>
          <a:schemeClr val="accent1"/>
        </a:solidFill>
        <a:ln>
          <a:noFill/>
        </a:ln>
        <a:effectLst/>
      </dsp:spPr>
      <dsp:style>
        <a:lnRef idx="0">
          <a:scrgbClr r="0" g="0" b="0"/>
        </a:lnRef>
        <a:fillRef idx="1">
          <a:scrgbClr r="0" g="0" b="0"/>
        </a:fillRef>
        <a:effectRef idx="0">
          <a:scrgbClr r="0" g="0" b="0"/>
        </a:effectRef>
        <a:fontRef idx="minor"/>
      </dsp:style>
    </dsp:sp>
    <dsp:sp modelId="{77F7E674-E001-413A-B100-BE007722C44D}">
      <dsp:nvSpPr>
        <dsp:cNvPr id="0" name=""/>
        <dsp:cNvSpPr/>
      </dsp:nvSpPr>
      <dsp:spPr>
        <a:xfrm>
          <a:off x="414058" y="818588"/>
          <a:ext cx="752833" cy="752833"/>
        </a:xfrm>
        <a:prstGeom prst="rect">
          <a:avLst/>
        </a:prstGeom>
        <a:blipFill dpi="0" rotWithShape="1">
          <a:blip xmlns:r="http://schemas.openxmlformats.org/officeDocument/2006/relationships" r:embed="rId1">
            <a:biLevel thresh="25000"/>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F5F910C-AEF3-46E6-9E7D-4CDCCB7B3629}">
      <dsp:nvSpPr>
        <dsp:cNvPr id="0" name=""/>
        <dsp:cNvSpPr/>
      </dsp:nvSpPr>
      <dsp:spPr>
        <a:xfrm>
          <a:off x="1580949" y="591062"/>
          <a:ext cx="8934650" cy="136878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4863" tIns="144863" rIns="144863" bIns="144863" numCol="1" spcCol="1270" anchor="ctr" anchorCtr="0">
          <a:noAutofit/>
        </a:bodyPr>
        <a:lstStyle/>
        <a:p>
          <a:pPr marL="0" lvl="0" indent="0" algn="l" defTabSz="1066800">
            <a:lnSpc>
              <a:spcPct val="100000"/>
            </a:lnSpc>
            <a:spcBef>
              <a:spcPct val="0"/>
            </a:spcBef>
            <a:spcAft>
              <a:spcPct val="35000"/>
            </a:spcAft>
            <a:buNone/>
          </a:pPr>
          <a:r>
            <a:rPr lang="en-AU" sz="2400" kern="1200" dirty="0">
              <a:solidFill>
                <a:schemeClr val="bg1"/>
              </a:solidFill>
            </a:rPr>
            <a:t>This supports the exchange of relevant information  </a:t>
          </a:r>
          <a:endParaRPr lang="en-US" sz="2400" kern="1200" dirty="0">
            <a:solidFill>
              <a:schemeClr val="bg1"/>
            </a:solidFill>
          </a:endParaRPr>
        </a:p>
      </dsp:txBody>
      <dsp:txXfrm>
        <a:off x="1580949" y="591062"/>
        <a:ext cx="8934650" cy="1368787"/>
      </dsp:txXfrm>
    </dsp:sp>
    <dsp:sp modelId="{5E252BE0-F1BE-45E5-AD41-DF995952F597}">
      <dsp:nvSpPr>
        <dsp:cNvPr id="0" name=""/>
        <dsp:cNvSpPr/>
      </dsp:nvSpPr>
      <dsp:spPr>
        <a:xfrm>
          <a:off x="0" y="2291676"/>
          <a:ext cx="10515600" cy="1541624"/>
        </a:xfrm>
        <a:prstGeom prst="roundRect">
          <a:avLst>
            <a:gd name="adj" fmla="val 10000"/>
          </a:avLst>
        </a:prstGeom>
        <a:solidFill>
          <a:schemeClr val="accent1"/>
        </a:solidFill>
        <a:ln>
          <a:noFill/>
        </a:ln>
        <a:effectLst/>
      </dsp:spPr>
      <dsp:style>
        <a:lnRef idx="0">
          <a:scrgbClr r="0" g="0" b="0"/>
        </a:lnRef>
        <a:fillRef idx="1">
          <a:scrgbClr r="0" g="0" b="0"/>
        </a:fillRef>
        <a:effectRef idx="0">
          <a:scrgbClr r="0" g="0" b="0"/>
        </a:effectRef>
        <a:fontRef idx="minor"/>
      </dsp:style>
    </dsp:sp>
    <dsp:sp modelId="{0CA049A7-C5D6-459D-B18F-7E9A3FF59110}">
      <dsp:nvSpPr>
        <dsp:cNvPr id="0" name=""/>
        <dsp:cNvSpPr/>
      </dsp:nvSpPr>
      <dsp:spPr>
        <a:xfrm>
          <a:off x="414058" y="2686072"/>
          <a:ext cx="752833" cy="752833"/>
        </a:xfrm>
        <a:prstGeom prst="rect">
          <a:avLst/>
        </a:prstGeom>
        <a:blipFill>
          <a:blip xmlns:r="http://schemas.openxmlformats.org/officeDocument/2006/relationships" r:embed="rId3">
            <a:biLevel thresh="25000"/>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53F6E94-0D2E-417C-A8F7-70C9BF06E1CB}">
      <dsp:nvSpPr>
        <dsp:cNvPr id="0" name=""/>
        <dsp:cNvSpPr/>
      </dsp:nvSpPr>
      <dsp:spPr>
        <a:xfrm>
          <a:off x="1580949" y="2378095"/>
          <a:ext cx="8934650" cy="1368787"/>
        </a:xfrm>
        <a:prstGeom prst="rect">
          <a:avLst/>
        </a:prstGeom>
        <a:solidFill>
          <a:schemeClr val="accent1"/>
        </a:solidFill>
        <a:ln>
          <a:noFill/>
        </a:ln>
        <a:effectLst/>
      </dsp:spPr>
      <dsp:style>
        <a:lnRef idx="0">
          <a:scrgbClr r="0" g="0" b="0"/>
        </a:lnRef>
        <a:fillRef idx="0">
          <a:scrgbClr r="0" g="0" b="0"/>
        </a:fillRef>
        <a:effectRef idx="0">
          <a:scrgbClr r="0" g="0" b="0"/>
        </a:effectRef>
        <a:fontRef idx="minor"/>
      </dsp:style>
      <dsp:txBody>
        <a:bodyPr spcFirstLastPara="0" vert="horz" wrap="square" lIns="144863" tIns="144863" rIns="144863" bIns="144863" numCol="1" spcCol="1270" anchor="ctr" anchorCtr="0">
          <a:noAutofit/>
        </a:bodyPr>
        <a:lstStyle/>
        <a:p>
          <a:pPr marL="0" lvl="0" indent="0" algn="l" defTabSz="1066800">
            <a:lnSpc>
              <a:spcPct val="100000"/>
            </a:lnSpc>
            <a:spcBef>
              <a:spcPct val="0"/>
            </a:spcBef>
            <a:spcAft>
              <a:spcPct val="35000"/>
            </a:spcAft>
            <a:buNone/>
          </a:pPr>
          <a:r>
            <a:rPr lang="en-AU" sz="2400" kern="1200" dirty="0">
              <a:solidFill>
                <a:schemeClr val="bg1"/>
              </a:solidFill>
            </a:rPr>
            <a:t>Recording a reportable allegation does not mean your employment must be terminated, nor that you cannot seek employment elsewhere</a:t>
          </a:r>
          <a:r>
            <a:rPr lang="en-AU" sz="2400" kern="1200" dirty="0"/>
            <a:t>. </a:t>
          </a:r>
          <a:endParaRPr lang="en-US" sz="2400" kern="1200" dirty="0"/>
        </a:p>
      </dsp:txBody>
      <dsp:txXfrm>
        <a:off x="1580949" y="2378095"/>
        <a:ext cx="8934650" cy="1368787"/>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8556564-A8AE-49BD-9650-BF8CC27E0F96}">
      <dsp:nvSpPr>
        <dsp:cNvPr id="0" name=""/>
        <dsp:cNvSpPr/>
      </dsp:nvSpPr>
      <dsp:spPr>
        <a:xfrm>
          <a:off x="0" y="0"/>
          <a:ext cx="8938260" cy="1160442"/>
        </a:xfrm>
        <a:prstGeom prst="roundRect">
          <a:avLst>
            <a:gd name="adj" fmla="val 10000"/>
          </a:avLst>
        </a:prstGeom>
        <a:solidFill>
          <a:schemeClr val="accent1"/>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18110" tIns="118110" rIns="118110" bIns="118110" numCol="1" spcCol="1270" anchor="ctr" anchorCtr="0">
          <a:noAutofit/>
        </a:bodyPr>
        <a:lstStyle/>
        <a:p>
          <a:pPr marL="0" lvl="0" indent="0" algn="l" defTabSz="1377950">
            <a:lnSpc>
              <a:spcPct val="90000"/>
            </a:lnSpc>
            <a:spcBef>
              <a:spcPct val="0"/>
            </a:spcBef>
            <a:spcAft>
              <a:spcPct val="35000"/>
            </a:spcAft>
            <a:buNone/>
          </a:pPr>
          <a:r>
            <a:rPr lang="en-AU" sz="3100" kern="1200" dirty="0"/>
            <a:t>YES, individuals have a right to see what is recorded and request corrections</a:t>
          </a:r>
          <a:endParaRPr lang="en-US" sz="3100" kern="1200" dirty="0"/>
        </a:p>
      </dsp:txBody>
      <dsp:txXfrm>
        <a:off x="33988" y="33988"/>
        <a:ext cx="7686052" cy="1092466"/>
      </dsp:txXfrm>
    </dsp:sp>
    <dsp:sp modelId="{566D111A-974B-4F55-ADC7-FC90D8B598EA}">
      <dsp:nvSpPr>
        <dsp:cNvPr id="0" name=""/>
        <dsp:cNvSpPr/>
      </dsp:nvSpPr>
      <dsp:spPr>
        <a:xfrm>
          <a:off x="788669" y="1353848"/>
          <a:ext cx="8938260" cy="1160442"/>
        </a:xfrm>
        <a:prstGeom prst="roundRect">
          <a:avLst>
            <a:gd name="adj" fmla="val 10000"/>
          </a:avLst>
        </a:prstGeom>
        <a:solidFill>
          <a:schemeClr val="accent1"/>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18110" tIns="118110" rIns="118110" bIns="118110" numCol="1" spcCol="1270" anchor="ctr" anchorCtr="0">
          <a:noAutofit/>
        </a:bodyPr>
        <a:lstStyle/>
        <a:p>
          <a:pPr marL="0" lvl="0" indent="0" algn="l" defTabSz="1377950">
            <a:lnSpc>
              <a:spcPct val="90000"/>
            </a:lnSpc>
            <a:spcBef>
              <a:spcPct val="0"/>
            </a:spcBef>
            <a:spcAft>
              <a:spcPct val="35000"/>
            </a:spcAft>
            <a:buNone/>
          </a:pPr>
          <a:r>
            <a:rPr lang="en-AU" sz="3100" kern="1200"/>
            <a:t>Make a request to your employer </a:t>
          </a:r>
          <a:endParaRPr lang="en-US" sz="3100" kern="1200"/>
        </a:p>
      </dsp:txBody>
      <dsp:txXfrm>
        <a:off x="822657" y="1387836"/>
        <a:ext cx="7327326" cy="1092466"/>
      </dsp:txXfrm>
    </dsp:sp>
    <dsp:sp modelId="{F9F74B2C-1D70-4D1D-A7C3-0B7E1C0EC81F}">
      <dsp:nvSpPr>
        <dsp:cNvPr id="0" name=""/>
        <dsp:cNvSpPr/>
      </dsp:nvSpPr>
      <dsp:spPr>
        <a:xfrm>
          <a:off x="1577339" y="2707697"/>
          <a:ext cx="8938260" cy="1160442"/>
        </a:xfrm>
        <a:prstGeom prst="roundRect">
          <a:avLst>
            <a:gd name="adj" fmla="val 10000"/>
          </a:avLst>
        </a:prstGeom>
        <a:solidFill>
          <a:schemeClr val="accent1"/>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18110" tIns="118110" rIns="118110" bIns="118110" numCol="1" spcCol="1270" anchor="ctr" anchorCtr="0">
          <a:noAutofit/>
        </a:bodyPr>
        <a:lstStyle/>
        <a:p>
          <a:pPr marL="0" lvl="0" indent="0" algn="l" defTabSz="1377950">
            <a:lnSpc>
              <a:spcPct val="90000"/>
            </a:lnSpc>
            <a:spcBef>
              <a:spcPct val="0"/>
            </a:spcBef>
            <a:spcAft>
              <a:spcPct val="35000"/>
            </a:spcAft>
            <a:buNone/>
          </a:pPr>
          <a:r>
            <a:rPr lang="en-AU" sz="3100" kern="1200"/>
            <a:t>The agency has an obligation to amend any incorrect information </a:t>
          </a:r>
          <a:endParaRPr lang="en-US" sz="3100" kern="1200"/>
        </a:p>
      </dsp:txBody>
      <dsp:txXfrm>
        <a:off x="1611327" y="2741685"/>
        <a:ext cx="7327326" cy="1092466"/>
      </dsp:txXfrm>
    </dsp:sp>
    <dsp:sp modelId="{26038CBF-5C04-4CC4-84F9-2CF60E257DF5}">
      <dsp:nvSpPr>
        <dsp:cNvPr id="0" name=""/>
        <dsp:cNvSpPr/>
      </dsp:nvSpPr>
      <dsp:spPr>
        <a:xfrm>
          <a:off x="8183972" y="880001"/>
          <a:ext cx="754287" cy="754287"/>
        </a:xfrm>
        <a:prstGeom prst="downArrow">
          <a:avLst>
            <a:gd name="adj1" fmla="val 55000"/>
            <a:gd name="adj2" fmla="val 45000"/>
          </a:avLst>
        </a:prstGeom>
        <a:solidFill>
          <a:schemeClr val="bg1">
            <a:alpha val="90000"/>
          </a:schemeClr>
        </a:solidFill>
        <a:ln w="12700" cap="flat" cmpd="sng" algn="ctr">
          <a:solidFill>
            <a:schemeClr val="accent1">
              <a:alpha val="9000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4450" tIns="44450" rIns="44450" bIns="44450" numCol="1" spcCol="1270" anchor="ctr" anchorCtr="0">
          <a:noAutofit/>
        </a:bodyPr>
        <a:lstStyle/>
        <a:p>
          <a:pPr marL="0" lvl="0" indent="0" algn="ctr" defTabSz="1555750">
            <a:lnSpc>
              <a:spcPct val="90000"/>
            </a:lnSpc>
            <a:spcBef>
              <a:spcPct val="0"/>
            </a:spcBef>
            <a:spcAft>
              <a:spcPct val="35000"/>
            </a:spcAft>
            <a:buNone/>
          </a:pPr>
          <a:endParaRPr lang="en-US" sz="3500" kern="1200"/>
        </a:p>
      </dsp:txBody>
      <dsp:txXfrm>
        <a:off x="8353687" y="880001"/>
        <a:ext cx="414857" cy="567601"/>
      </dsp:txXfrm>
    </dsp:sp>
    <dsp:sp modelId="{4FE1D397-EFB0-4C21-8ED9-3DD30493F768}">
      <dsp:nvSpPr>
        <dsp:cNvPr id="0" name=""/>
        <dsp:cNvSpPr/>
      </dsp:nvSpPr>
      <dsp:spPr>
        <a:xfrm>
          <a:off x="8972642" y="2226114"/>
          <a:ext cx="754287" cy="754287"/>
        </a:xfrm>
        <a:prstGeom prst="downArrow">
          <a:avLst>
            <a:gd name="adj1" fmla="val 55000"/>
            <a:gd name="adj2" fmla="val 45000"/>
          </a:avLst>
        </a:prstGeom>
        <a:solidFill>
          <a:schemeClr val="bg1">
            <a:alpha val="90000"/>
          </a:schemeClr>
        </a:solidFill>
        <a:ln w="12700" cap="flat" cmpd="sng" algn="ctr">
          <a:solidFill>
            <a:schemeClr val="accent1">
              <a:alpha val="9000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4450" tIns="44450" rIns="44450" bIns="44450" numCol="1" spcCol="1270" anchor="ctr" anchorCtr="0">
          <a:noAutofit/>
        </a:bodyPr>
        <a:lstStyle/>
        <a:p>
          <a:pPr marL="0" lvl="0" indent="0" algn="ctr" defTabSz="1555750">
            <a:lnSpc>
              <a:spcPct val="90000"/>
            </a:lnSpc>
            <a:spcBef>
              <a:spcPct val="0"/>
            </a:spcBef>
            <a:spcAft>
              <a:spcPct val="35000"/>
            </a:spcAft>
            <a:buNone/>
          </a:pPr>
          <a:endParaRPr lang="en-US" sz="3500" kern="1200"/>
        </a:p>
      </dsp:txBody>
      <dsp:txXfrm>
        <a:off x="9142357" y="2226114"/>
        <a:ext cx="414857" cy="567601"/>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4.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243F5A19-4E20-4EDB-9EC8-DF02AC748E78}"/>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AU"/>
          </a:p>
        </p:txBody>
      </p:sp>
      <p:sp>
        <p:nvSpPr>
          <p:cNvPr id="3" name="Date Placeholder 2">
            <a:extLst>
              <a:ext uri="{FF2B5EF4-FFF2-40B4-BE49-F238E27FC236}">
                <a16:creationId xmlns:a16="http://schemas.microsoft.com/office/drawing/2014/main" id="{6F2B4FC2-E151-470D-9291-01D2A5A6D34B}"/>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B0BF4B7B-ADA4-42BE-A113-1D67CA67812F}" type="datetimeFigureOut">
              <a:rPr lang="en-AU" smtClean="0"/>
              <a:t>28/02/2024</a:t>
            </a:fld>
            <a:endParaRPr lang="en-AU"/>
          </a:p>
        </p:txBody>
      </p:sp>
      <p:sp>
        <p:nvSpPr>
          <p:cNvPr id="4" name="Footer Placeholder 3">
            <a:extLst>
              <a:ext uri="{FF2B5EF4-FFF2-40B4-BE49-F238E27FC236}">
                <a16:creationId xmlns:a16="http://schemas.microsoft.com/office/drawing/2014/main" id="{2F07DE46-ED0B-49F3-8199-C129451A46B7}"/>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AU"/>
          </a:p>
        </p:txBody>
      </p:sp>
      <p:sp>
        <p:nvSpPr>
          <p:cNvPr id="5" name="Slide Number Placeholder 4">
            <a:extLst>
              <a:ext uri="{FF2B5EF4-FFF2-40B4-BE49-F238E27FC236}">
                <a16:creationId xmlns:a16="http://schemas.microsoft.com/office/drawing/2014/main" id="{56DA6684-5527-4DB9-88B5-C4F66FB5F787}"/>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AAF8501-5769-46EC-B8B9-363B75FA9999}" type="slidenum">
              <a:rPr lang="en-AU" smtClean="0"/>
              <a:t>‹#›</a:t>
            </a:fld>
            <a:endParaRPr lang="en-AU"/>
          </a:p>
        </p:txBody>
      </p:sp>
    </p:spTree>
    <p:extLst>
      <p:ext uri="{BB962C8B-B14F-4D97-AF65-F5344CB8AC3E}">
        <p14:creationId xmlns:p14="http://schemas.microsoft.com/office/powerpoint/2010/main" val="414479380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C6F825C-382E-4C1A-82AB-BCE4AFD21ABE}" type="datetimeFigureOut">
              <a:rPr lang="en-AU" smtClean="0"/>
              <a:t>28/02/2024</a:t>
            </a:fld>
            <a:endParaRPr lang="en-AU"/>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AU"/>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07158C4-A119-4B78-9DE8-A50001BC31DC}" type="slidenum">
              <a:rPr lang="en-AU" smtClean="0"/>
              <a:t>‹#›</a:t>
            </a:fld>
            <a:endParaRPr lang="en-AU"/>
          </a:p>
        </p:txBody>
      </p:sp>
    </p:spTree>
    <p:extLst>
      <p:ext uri="{BB962C8B-B14F-4D97-AF65-F5344CB8AC3E}">
        <p14:creationId xmlns:p14="http://schemas.microsoft.com/office/powerpoint/2010/main" val="3301092027"/>
      </p:ext>
    </p:extLst>
  </p:cSld>
  <p:clrMap bg1="lt1" tx1="dk1" bg2="lt2" tx2="dk2" accent1="accent1" accent2="accent2" accent3="accent3" accent4="accent4" accent5="accent5" accent6="accent6" hlink="hlink" folHlink="folHlink"/>
  <p:notesStyle>
    <a:lvl1pPr marL="0" algn="l" defTabSz="1219170" rtl="0" eaLnBrk="1" latinLnBrk="0" hangingPunct="1">
      <a:defRPr sz="1600" kern="1200">
        <a:solidFill>
          <a:schemeClr val="tx1"/>
        </a:solidFill>
        <a:latin typeface="+mn-lt"/>
        <a:ea typeface="+mn-ea"/>
        <a:cs typeface="+mn-cs"/>
      </a:defRPr>
    </a:lvl1pPr>
    <a:lvl2pPr marL="609585" algn="l" defTabSz="1219170" rtl="0" eaLnBrk="1" latinLnBrk="0" hangingPunct="1">
      <a:defRPr sz="1600" kern="1200">
        <a:solidFill>
          <a:schemeClr val="tx1"/>
        </a:solidFill>
        <a:latin typeface="+mn-lt"/>
        <a:ea typeface="+mn-ea"/>
        <a:cs typeface="+mn-cs"/>
      </a:defRPr>
    </a:lvl2pPr>
    <a:lvl3pPr marL="1219170" algn="l" defTabSz="1219170" rtl="0" eaLnBrk="1" latinLnBrk="0" hangingPunct="1">
      <a:defRPr sz="1600" kern="1200">
        <a:solidFill>
          <a:schemeClr val="tx1"/>
        </a:solidFill>
        <a:latin typeface="+mn-lt"/>
        <a:ea typeface="+mn-ea"/>
        <a:cs typeface="+mn-cs"/>
      </a:defRPr>
    </a:lvl3pPr>
    <a:lvl4pPr marL="1828754" algn="l" defTabSz="1219170" rtl="0" eaLnBrk="1" latinLnBrk="0" hangingPunct="1">
      <a:defRPr sz="1600" kern="1200">
        <a:solidFill>
          <a:schemeClr val="tx1"/>
        </a:solidFill>
        <a:latin typeface="+mn-lt"/>
        <a:ea typeface="+mn-ea"/>
        <a:cs typeface="+mn-cs"/>
      </a:defRPr>
    </a:lvl4pPr>
    <a:lvl5pPr marL="2438339" algn="l" defTabSz="1219170" rtl="0" eaLnBrk="1" latinLnBrk="0" hangingPunct="1">
      <a:defRPr sz="1600" kern="1200">
        <a:solidFill>
          <a:schemeClr val="tx1"/>
        </a:solidFill>
        <a:latin typeface="+mn-lt"/>
        <a:ea typeface="+mn-ea"/>
        <a:cs typeface="+mn-cs"/>
      </a:defRPr>
    </a:lvl5pPr>
    <a:lvl6pPr marL="3047924" algn="l" defTabSz="1219170" rtl="0" eaLnBrk="1" latinLnBrk="0" hangingPunct="1">
      <a:defRPr sz="1600" kern="1200">
        <a:solidFill>
          <a:schemeClr val="tx1"/>
        </a:solidFill>
        <a:latin typeface="+mn-lt"/>
        <a:ea typeface="+mn-ea"/>
        <a:cs typeface="+mn-cs"/>
      </a:defRPr>
    </a:lvl6pPr>
    <a:lvl7pPr marL="3657509" algn="l" defTabSz="1219170" rtl="0" eaLnBrk="1" latinLnBrk="0" hangingPunct="1">
      <a:defRPr sz="1600" kern="1200">
        <a:solidFill>
          <a:schemeClr val="tx1"/>
        </a:solidFill>
        <a:latin typeface="+mn-lt"/>
        <a:ea typeface="+mn-ea"/>
        <a:cs typeface="+mn-cs"/>
      </a:defRPr>
    </a:lvl7pPr>
    <a:lvl8pPr marL="4267093" algn="l" defTabSz="1219170" rtl="0" eaLnBrk="1" latinLnBrk="0" hangingPunct="1">
      <a:defRPr sz="1600" kern="1200">
        <a:solidFill>
          <a:schemeClr val="tx1"/>
        </a:solidFill>
        <a:latin typeface="+mn-lt"/>
        <a:ea typeface="+mn-ea"/>
        <a:cs typeface="+mn-cs"/>
      </a:defRPr>
    </a:lvl8pPr>
    <a:lvl9pPr marL="4876678" algn="l" defTabSz="1219170" rtl="0" eaLnBrk="1" latinLnBrk="0" hangingPunct="1">
      <a:defRPr sz="16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3" Type="http://schemas.openxmlformats.org/officeDocument/2006/relationships/hyperlink" Target="http://www.ocg.nsw.gov.au/" TargetMode="External"/><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lnSpc>
                <a:spcPct val="100000"/>
              </a:lnSpc>
              <a:buNone/>
            </a:pPr>
            <a:r>
              <a:rPr lang="en-US" altLang="en-US" sz="2000" dirty="0"/>
              <a:t>This presentation aims to:</a:t>
            </a:r>
          </a:p>
          <a:p>
            <a:pPr marL="698500" lvl="1" indent="-342900">
              <a:lnSpc>
                <a:spcPct val="100000"/>
              </a:lnSpc>
              <a:buFont typeface="Arial" panose="020B0604020202020204" pitchFamily="34" charset="0"/>
              <a:buChar char="•"/>
            </a:pPr>
            <a:r>
              <a:rPr lang="en-US" altLang="en-US" sz="2000" dirty="0"/>
              <a:t>assist designated agencies to provide consistent information to applicant </a:t>
            </a:r>
            <a:r>
              <a:rPr lang="en-US" sz="2000" dirty="0"/>
              <a:t>or existing residential care workers about the Residential Care Workers Register</a:t>
            </a:r>
          </a:p>
          <a:p>
            <a:pPr marL="698500" lvl="1" indent="-342900">
              <a:lnSpc>
                <a:spcPct val="100000"/>
              </a:lnSpc>
              <a:buFont typeface="Arial" panose="020B0604020202020204" pitchFamily="34" charset="0"/>
              <a:buChar char="•"/>
            </a:pPr>
            <a:r>
              <a:rPr lang="en-US" altLang="en-US" sz="2000" dirty="0"/>
              <a:t>outline the role of the Office of the Children’s Guardian (OCG) and residential care providers (designated agencies)</a:t>
            </a:r>
          </a:p>
          <a:p>
            <a:pPr marL="698500" lvl="1" indent="-342900">
              <a:lnSpc>
                <a:spcPct val="100000"/>
              </a:lnSpc>
              <a:buFont typeface="Arial" panose="020B0604020202020204" pitchFamily="34" charset="0"/>
              <a:buChar char="•"/>
            </a:pPr>
            <a:r>
              <a:rPr lang="en-US" altLang="en-US" sz="2000" dirty="0"/>
              <a:t>describe what the introduction of the Register will mean for those working in residential care</a:t>
            </a:r>
            <a:endParaRPr lang="en-US" altLang="en-US" sz="1800" dirty="0"/>
          </a:p>
          <a:p>
            <a:pPr eaLnBrk="1" hangingPunct="1"/>
            <a:endParaRPr lang="en-AU" dirty="0"/>
          </a:p>
        </p:txBody>
      </p:sp>
      <p:sp>
        <p:nvSpPr>
          <p:cNvPr id="4" name="Slide Number Placeholder 3"/>
          <p:cNvSpPr>
            <a:spLocks noGrp="1"/>
          </p:cNvSpPr>
          <p:nvPr>
            <p:ph type="sldNum" sz="quarter" idx="5"/>
          </p:nvPr>
        </p:nvSpPr>
        <p:spPr/>
        <p:txBody>
          <a:bodyPr/>
          <a:lstStyle/>
          <a:p>
            <a:pPr>
              <a:defRPr/>
            </a:pPr>
            <a:fld id="{3AB5362A-2421-43BF-BD93-BBF4FD4C1505}" type="slidenum">
              <a:rPr lang="en-US" smtClean="0"/>
              <a:pPr>
                <a:defRPr/>
              </a:pPr>
              <a:t>2</a:t>
            </a:fld>
            <a:endParaRPr lang="en-US"/>
          </a:p>
        </p:txBody>
      </p:sp>
    </p:spTree>
    <p:extLst>
      <p:ext uri="{BB962C8B-B14F-4D97-AF65-F5344CB8AC3E}">
        <p14:creationId xmlns:p14="http://schemas.microsoft.com/office/powerpoint/2010/main" val="277248417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altLang="en-US" sz="1600" dirty="0"/>
              <a:t>A residential care worker is someone who does 1 or more of the following: </a:t>
            </a:r>
            <a:endParaRPr lang="en-US" sz="1600" dirty="0"/>
          </a:p>
          <a:p>
            <a:pPr marL="0" indent="0">
              <a:buNone/>
            </a:pPr>
            <a:endParaRPr lang="en-US" sz="1600" dirty="0"/>
          </a:p>
          <a:p>
            <a:pPr marL="342900" indent="-342900">
              <a:buFont typeface="+mj-lt"/>
              <a:buAutoNum type="arabicPeriod"/>
            </a:pPr>
            <a:r>
              <a:rPr lang="en-AU" sz="1600" b="0" i="0" u="none" strike="noStrike" baseline="0" dirty="0">
                <a:latin typeface="TimesNewRomanPSMT"/>
              </a:rPr>
              <a:t>Provides residential care. That is, statutory or supported out-of-home care, provided under an arrangement by a designated agency, in a residential setting.  </a:t>
            </a:r>
            <a:r>
              <a:rPr lang="en-US" sz="1600" dirty="0"/>
              <a:t>This means the direct care workers, or youth workers.</a:t>
            </a:r>
          </a:p>
          <a:p>
            <a:pPr marL="342900" indent="-342900">
              <a:buFont typeface="+mj-lt"/>
              <a:buAutoNum type="arabicPeriod"/>
            </a:pPr>
            <a:r>
              <a:rPr lang="en-US" sz="1600" dirty="0"/>
              <a:t>Provides security services.  This refers to security workers and are only used in a very small number of cases. </a:t>
            </a:r>
          </a:p>
          <a:p>
            <a:pPr marL="342900" indent="-342900">
              <a:buFont typeface="+mj-lt"/>
              <a:buAutoNum type="arabicPeriod"/>
            </a:pPr>
            <a:r>
              <a:rPr lang="en-US" sz="1600" dirty="0"/>
              <a:t>Someone who is </a:t>
            </a:r>
            <a:r>
              <a:rPr lang="en-US" sz="1600" b="1" dirty="0"/>
              <a:t>primarily based </a:t>
            </a:r>
            <a:r>
              <a:rPr lang="en-US" sz="1600" dirty="0"/>
              <a:t>in the residential setting, where they either develop or implement case management plans, or provide administrative support. The legislation refers to 60% of the time employed by the agency, as a means of capturing what primarily based means.   This might include people like house managers, caseworkers or admin staff.  What is key though, is that if a worker is </a:t>
            </a:r>
            <a:r>
              <a:rPr lang="en-US" sz="1600" i="1" dirty="0"/>
              <a:t>primarily based </a:t>
            </a:r>
            <a:r>
              <a:rPr lang="en-US" sz="1600" dirty="0"/>
              <a:t>in the residential setting as part of performing their role, they will need to be entered onto the register.</a:t>
            </a:r>
          </a:p>
        </p:txBody>
      </p:sp>
      <p:sp>
        <p:nvSpPr>
          <p:cNvPr id="4" name="Slide Number Placeholder 3"/>
          <p:cNvSpPr>
            <a:spLocks noGrp="1"/>
          </p:cNvSpPr>
          <p:nvPr>
            <p:ph type="sldNum" sz="quarter" idx="5"/>
          </p:nvPr>
        </p:nvSpPr>
        <p:spPr/>
        <p:txBody>
          <a:bodyPr/>
          <a:lstStyle/>
          <a:p>
            <a:pPr>
              <a:defRPr/>
            </a:pPr>
            <a:fld id="{3AB5362A-2421-43BF-BD93-BBF4FD4C1505}" type="slidenum">
              <a:rPr lang="en-US" smtClean="0"/>
              <a:pPr>
                <a:defRPr/>
              </a:pPr>
              <a:t>11</a:t>
            </a:fld>
            <a:endParaRPr lang="en-US"/>
          </a:p>
        </p:txBody>
      </p:sp>
    </p:spTree>
    <p:extLst>
      <p:ext uri="{BB962C8B-B14F-4D97-AF65-F5344CB8AC3E}">
        <p14:creationId xmlns:p14="http://schemas.microsoft.com/office/powerpoint/2010/main" val="372677019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2000" dirty="0"/>
              <a:t>Requirement to give notice to applicants </a:t>
            </a:r>
          </a:p>
          <a:p>
            <a:endParaRPr lang="en-AU" sz="2000" dirty="0"/>
          </a:p>
          <a:p>
            <a:pPr marL="171450" indent="-171450">
              <a:buFont typeface="Arial" panose="020B0604020202020204" pitchFamily="34" charset="0"/>
              <a:buChar char="•"/>
            </a:pPr>
            <a:r>
              <a:rPr lang="en-AU" sz="2000" dirty="0"/>
              <a:t>It is important for workers to receive notice about the requirement to be added to the register if applying for, or having already been engaged as, a residential care worker.  </a:t>
            </a:r>
          </a:p>
          <a:p>
            <a:pPr marL="171450" indent="-171450">
              <a:buFont typeface="Arial" panose="020B0604020202020204" pitchFamily="34" charset="0"/>
              <a:buChar char="•"/>
            </a:pPr>
            <a:r>
              <a:rPr lang="en-AU" sz="2000" dirty="0"/>
              <a:t>Best practice is for agencies to provide this information as part of advertising those positions which are required to be captured on the Register. </a:t>
            </a:r>
          </a:p>
          <a:p>
            <a:pPr marL="171450" indent="-171450">
              <a:buFont typeface="Arial" panose="020B0604020202020204" pitchFamily="34" charset="0"/>
              <a:buChar char="•"/>
            </a:pPr>
            <a:r>
              <a:rPr lang="en-AU" sz="2000" dirty="0"/>
              <a:t>At the latest, this should be done when commencing referee checks (which is the time when an applicant must be entered onto the Register).</a:t>
            </a:r>
          </a:p>
          <a:p>
            <a:pPr eaLnBrk="1" hangingPunct="1"/>
            <a:endParaRPr lang="en-AU" dirty="0"/>
          </a:p>
        </p:txBody>
      </p:sp>
      <p:sp>
        <p:nvSpPr>
          <p:cNvPr id="4" name="Slide Number Placeholder 3"/>
          <p:cNvSpPr>
            <a:spLocks noGrp="1"/>
          </p:cNvSpPr>
          <p:nvPr>
            <p:ph type="sldNum" sz="quarter" idx="5"/>
          </p:nvPr>
        </p:nvSpPr>
        <p:spPr/>
        <p:txBody>
          <a:bodyPr/>
          <a:lstStyle/>
          <a:p>
            <a:pPr>
              <a:defRPr/>
            </a:pPr>
            <a:fld id="{3AB5362A-2421-43BF-BD93-BBF4FD4C1505}" type="slidenum">
              <a:rPr lang="en-US" smtClean="0"/>
              <a:pPr>
                <a:defRPr/>
              </a:pPr>
              <a:t>12</a:t>
            </a:fld>
            <a:endParaRPr lang="en-US"/>
          </a:p>
        </p:txBody>
      </p:sp>
    </p:spTree>
    <p:extLst>
      <p:ext uri="{BB962C8B-B14F-4D97-AF65-F5344CB8AC3E}">
        <p14:creationId xmlns:p14="http://schemas.microsoft.com/office/powerpoint/2010/main" val="338132618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000" dirty="0"/>
              <a:t>Consent from individuals</a:t>
            </a:r>
          </a:p>
          <a:p>
            <a:endParaRPr lang="en-US" sz="2000" dirty="0"/>
          </a:p>
          <a:p>
            <a:pPr marL="342900" indent="-342900">
              <a:buFont typeface="Arial" panose="020B0604020202020204" pitchFamily="34" charset="0"/>
              <a:buChar char="•"/>
            </a:pPr>
            <a:r>
              <a:rPr lang="en-US" sz="2000" dirty="0"/>
              <a:t>Prior to an individual being </a:t>
            </a:r>
            <a:r>
              <a:rPr lang="en-US" sz="2000" u="sng" dirty="0"/>
              <a:t>entered</a:t>
            </a:r>
            <a:r>
              <a:rPr lang="en-US" sz="2000" dirty="0"/>
              <a:t> onto the Register, they are required to give consent. </a:t>
            </a:r>
          </a:p>
          <a:p>
            <a:pPr marL="342900" indent="-342900">
              <a:buFont typeface="Arial" panose="020B0604020202020204" pitchFamily="34" charset="0"/>
              <a:buChar char="•"/>
            </a:pPr>
            <a:r>
              <a:rPr lang="en-US" sz="2000" dirty="0"/>
              <a:t>This involves the agency sending an automated text message to the individual via the Register. </a:t>
            </a:r>
          </a:p>
          <a:p>
            <a:pPr marL="342900" indent="-342900">
              <a:buFont typeface="Arial" panose="020B0604020202020204" pitchFamily="34" charset="0"/>
              <a:buChar char="•"/>
            </a:pPr>
            <a:r>
              <a:rPr lang="en-US" sz="2000" dirty="0"/>
              <a:t>Individuals are not obliged to give consent, however:</a:t>
            </a:r>
          </a:p>
          <a:p>
            <a:pPr marL="641350" lvl="1" indent="-285750">
              <a:buFont typeface="Arial" panose="020B0604020202020204" pitchFamily="34" charset="0"/>
              <a:buChar char="•"/>
            </a:pPr>
            <a:r>
              <a:rPr lang="en-US" sz="1700" dirty="0"/>
              <a:t>An application cannot proceed without it, and </a:t>
            </a:r>
          </a:p>
          <a:p>
            <a:pPr marL="641350" lvl="1" indent="-285750">
              <a:buFont typeface="Arial" panose="020B0604020202020204" pitchFamily="34" charset="0"/>
              <a:buChar char="•"/>
            </a:pPr>
            <a:r>
              <a:rPr lang="en-US" sz="1700" dirty="0"/>
              <a:t>An existing employee can no longer work in their role.</a:t>
            </a:r>
            <a:endParaRPr lang="en-AU" sz="1700" dirty="0"/>
          </a:p>
          <a:p>
            <a:pPr marL="342900" indent="-342900">
              <a:buFont typeface="Arial" panose="020B0604020202020204" pitchFamily="34" charset="0"/>
              <a:buChar char="•"/>
            </a:pPr>
            <a:r>
              <a:rPr lang="en-US" sz="2000" dirty="0"/>
              <a:t>Consent includes the individual agreeing to:</a:t>
            </a:r>
          </a:p>
          <a:p>
            <a:pPr marL="698500" lvl="1" indent="-342900">
              <a:buFont typeface="Arial" panose="020B0604020202020204" pitchFamily="34" charset="0"/>
              <a:buChar char="•"/>
            </a:pPr>
            <a:r>
              <a:rPr lang="en-US" sz="2000" dirty="0"/>
              <a:t>details being added to the Register and management of this record</a:t>
            </a:r>
          </a:p>
          <a:p>
            <a:pPr marL="698500" lvl="1" indent="-342900">
              <a:buFont typeface="Arial" panose="020B0604020202020204" pitchFamily="34" charset="0"/>
              <a:buChar char="•"/>
            </a:pPr>
            <a:r>
              <a:rPr lang="en-US" sz="2000" dirty="0"/>
              <a:t>the recruiting agency exchanging relevant information about them with other agencies that they have or had an association with as a residential care worker. </a:t>
            </a:r>
            <a:endParaRPr lang="en-AU" sz="2000" dirty="0"/>
          </a:p>
          <a:p>
            <a:pPr eaLnBrk="1" hangingPunct="1"/>
            <a:endParaRPr lang="en-AU" dirty="0"/>
          </a:p>
        </p:txBody>
      </p:sp>
      <p:sp>
        <p:nvSpPr>
          <p:cNvPr id="4" name="Slide Number Placeholder 3"/>
          <p:cNvSpPr>
            <a:spLocks noGrp="1"/>
          </p:cNvSpPr>
          <p:nvPr>
            <p:ph type="sldNum" sz="quarter" idx="5"/>
          </p:nvPr>
        </p:nvSpPr>
        <p:spPr/>
        <p:txBody>
          <a:bodyPr/>
          <a:lstStyle/>
          <a:p>
            <a:pPr>
              <a:defRPr/>
            </a:pPr>
            <a:fld id="{3AB5362A-2421-43BF-BD93-BBF4FD4C1505}" type="slidenum">
              <a:rPr lang="en-US" smtClean="0"/>
              <a:pPr>
                <a:defRPr/>
              </a:pPr>
              <a:t>13</a:t>
            </a:fld>
            <a:endParaRPr lang="en-US"/>
          </a:p>
        </p:txBody>
      </p:sp>
    </p:spTree>
    <p:extLst>
      <p:ext uri="{BB962C8B-B14F-4D97-AF65-F5344CB8AC3E}">
        <p14:creationId xmlns:p14="http://schemas.microsoft.com/office/powerpoint/2010/main" val="113199639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GB" sz="2000" dirty="0"/>
              <a:t>Exchanging information</a:t>
            </a:r>
          </a:p>
          <a:p>
            <a:pPr marL="0" indent="0">
              <a:buNone/>
            </a:pPr>
            <a:endParaRPr lang="en-GB" sz="2000" dirty="0"/>
          </a:p>
          <a:p>
            <a:pPr marL="342900" marR="0" lvl="0" indent="-342900" algn="l" defTabSz="712788"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GB" sz="2000" dirty="0"/>
              <a:t>At application stage and following consent being given, an agency can view any current or past associations the applicant holds with another agency for the purpose of supporting the agency to conduct an ‘Other Agency Check’ (one of the mandatory probity checks).   This is referred to as a Residential Care Provider Check in the Children’s Guardian Regulation 2022.</a:t>
            </a:r>
            <a:endParaRPr lang="en-AU" sz="2000" dirty="0"/>
          </a:p>
          <a:p>
            <a:pPr marL="342900" indent="-342900">
              <a:buFont typeface="Arial" panose="020B0604020202020204" pitchFamily="34" charset="0"/>
              <a:buChar char="•"/>
            </a:pPr>
            <a:r>
              <a:rPr lang="en-GB" sz="2000" dirty="0"/>
              <a:t>Once an individual is engaged, an agency has access to information relating only to those individuals it has an association with including being able to see any associations the person has held with another agency.</a:t>
            </a:r>
          </a:p>
          <a:p>
            <a:endParaRPr lang="en-AU" dirty="0"/>
          </a:p>
        </p:txBody>
      </p:sp>
      <p:sp>
        <p:nvSpPr>
          <p:cNvPr id="4" name="Slide Number Placeholder 3"/>
          <p:cNvSpPr>
            <a:spLocks noGrp="1"/>
          </p:cNvSpPr>
          <p:nvPr>
            <p:ph type="sldNum" sz="quarter" idx="5"/>
          </p:nvPr>
        </p:nvSpPr>
        <p:spPr/>
        <p:txBody>
          <a:bodyPr/>
          <a:lstStyle/>
          <a:p>
            <a:pPr>
              <a:defRPr/>
            </a:pPr>
            <a:fld id="{3AB5362A-2421-43BF-BD93-BBF4FD4C1505}" type="slidenum">
              <a:rPr lang="en-US" smtClean="0"/>
              <a:pPr>
                <a:defRPr/>
              </a:pPr>
              <a:t>14</a:t>
            </a:fld>
            <a:endParaRPr lang="en-US"/>
          </a:p>
        </p:txBody>
      </p:sp>
    </p:spTree>
    <p:extLst>
      <p:ext uri="{BB962C8B-B14F-4D97-AF65-F5344CB8AC3E}">
        <p14:creationId xmlns:p14="http://schemas.microsoft.com/office/powerpoint/2010/main" val="327051037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2000" dirty="0"/>
              <a:t>Information recorded for </a:t>
            </a:r>
            <a:r>
              <a:rPr lang="en-AU" sz="2000" u="sng" dirty="0"/>
              <a:t>new applicants</a:t>
            </a:r>
            <a:endParaRPr lang="en-US" altLang="en-US" sz="2000" dirty="0"/>
          </a:p>
          <a:p>
            <a:endParaRPr lang="en-US" altLang="en-US" sz="2000" dirty="0"/>
          </a:p>
          <a:p>
            <a:pPr marL="342900" indent="-342900">
              <a:buFont typeface="Arial" panose="020B0604020202020204" pitchFamily="34" charset="0"/>
              <a:buChar char="•"/>
            </a:pPr>
            <a:r>
              <a:rPr lang="en-US" altLang="en-US" sz="2000" dirty="0"/>
              <a:t>Full name and any other names</a:t>
            </a:r>
          </a:p>
          <a:p>
            <a:pPr marL="342900" indent="-342900">
              <a:buFont typeface="Arial" panose="020B0604020202020204" pitchFamily="34" charset="0"/>
              <a:buChar char="•"/>
            </a:pPr>
            <a:r>
              <a:rPr lang="en-US" altLang="en-US" sz="2000" dirty="0"/>
              <a:t>DOB and Gender</a:t>
            </a:r>
          </a:p>
          <a:p>
            <a:pPr marL="342900" indent="-342900">
              <a:buFont typeface="Arial" panose="020B0604020202020204" pitchFamily="34" charset="0"/>
              <a:buChar char="•"/>
            </a:pPr>
            <a:r>
              <a:rPr lang="en-US" altLang="en-US" sz="2000" dirty="0"/>
              <a:t>Whether the person identifies as Aboriginal and/or Torres Strait Islander</a:t>
            </a:r>
          </a:p>
          <a:p>
            <a:pPr marL="342900" indent="-342900">
              <a:buFont typeface="Arial" panose="020B0604020202020204" pitchFamily="34" charset="0"/>
              <a:buChar char="•"/>
            </a:pPr>
            <a:r>
              <a:rPr lang="en-US" altLang="en-US" sz="2000" dirty="0"/>
              <a:t>WWCC number and expiry date</a:t>
            </a:r>
          </a:p>
          <a:p>
            <a:pPr marL="342900" indent="-342900">
              <a:buFont typeface="Arial" panose="020B0604020202020204" pitchFamily="34" charset="0"/>
              <a:buChar char="•"/>
            </a:pPr>
            <a:r>
              <a:rPr lang="en-US" altLang="en-US" sz="2000" dirty="0"/>
              <a:t>Other probity checks including the date and the agency’s assessment outcome of either </a:t>
            </a:r>
            <a:r>
              <a:rPr lang="en-US" altLang="en-US" sz="1600" dirty="0"/>
              <a:t>Satisfactory or Unsatisfactory for:</a:t>
            </a:r>
          </a:p>
          <a:p>
            <a:pPr lvl="1">
              <a:buFont typeface="Courier New" panose="02070309020205020404" pitchFamily="49" charset="0"/>
              <a:buChar char="o"/>
            </a:pPr>
            <a:r>
              <a:rPr lang="en-US" altLang="en-US" sz="2000" dirty="0"/>
              <a:t> a Nationwide Criminal Record Check  </a:t>
            </a:r>
          </a:p>
          <a:p>
            <a:pPr lvl="1">
              <a:buFont typeface="Courier New" panose="02070309020205020404" pitchFamily="49" charset="0"/>
              <a:buChar char="o"/>
            </a:pPr>
            <a:r>
              <a:rPr lang="en-US" altLang="en-US" sz="2000" dirty="0"/>
              <a:t> an Other Agency Check (which includes contacting any current or previous agencies you have an association with on the register) </a:t>
            </a:r>
          </a:p>
          <a:p>
            <a:pPr lvl="1">
              <a:buFont typeface="Courier New" panose="02070309020205020404" pitchFamily="49" charset="0"/>
              <a:buChar char="o"/>
            </a:pPr>
            <a:r>
              <a:rPr lang="en-US" altLang="en-US" sz="2000" dirty="0"/>
              <a:t> Community Services Check – to be phased in at a future date (a check of information held by DCJ),</a:t>
            </a:r>
          </a:p>
          <a:p>
            <a:pPr marL="342900" indent="-342900">
              <a:buFont typeface="Arial" panose="020B0604020202020204" pitchFamily="34" charset="0"/>
              <a:buChar char="•"/>
            </a:pPr>
            <a:r>
              <a:rPr lang="en-US" altLang="en-US" sz="2000" dirty="0"/>
              <a:t>The decision about engagement is then recorded and the date</a:t>
            </a:r>
          </a:p>
          <a:p>
            <a:endParaRPr lang="en-AU" dirty="0"/>
          </a:p>
        </p:txBody>
      </p:sp>
      <p:sp>
        <p:nvSpPr>
          <p:cNvPr id="4" name="Slide Number Placeholder 3"/>
          <p:cNvSpPr>
            <a:spLocks noGrp="1"/>
          </p:cNvSpPr>
          <p:nvPr>
            <p:ph type="sldNum" sz="quarter" idx="10"/>
          </p:nvPr>
        </p:nvSpPr>
        <p:spPr/>
        <p:txBody>
          <a:bodyPr/>
          <a:lstStyle/>
          <a:p>
            <a:pPr>
              <a:defRPr/>
            </a:pPr>
            <a:fld id="{3AB5362A-2421-43BF-BD93-BBF4FD4C1505}" type="slidenum">
              <a:rPr lang="en-US" smtClean="0"/>
              <a:pPr>
                <a:defRPr/>
              </a:pPr>
              <a:t>15</a:t>
            </a:fld>
            <a:endParaRPr lang="en-US"/>
          </a:p>
        </p:txBody>
      </p:sp>
    </p:spTree>
    <p:extLst>
      <p:ext uri="{BB962C8B-B14F-4D97-AF65-F5344CB8AC3E}">
        <p14:creationId xmlns:p14="http://schemas.microsoft.com/office/powerpoint/2010/main" val="330628170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712788" rtl="0" eaLnBrk="0" fontAlgn="base" latinLnBrk="0" hangingPunct="0">
              <a:lnSpc>
                <a:spcPct val="100000"/>
              </a:lnSpc>
              <a:spcBef>
                <a:spcPct val="30000"/>
              </a:spcBef>
              <a:spcAft>
                <a:spcPct val="0"/>
              </a:spcAft>
              <a:buClrTx/>
              <a:buSzTx/>
              <a:buFontTx/>
              <a:buNone/>
              <a:tabLst/>
              <a:defRPr/>
            </a:pPr>
            <a:r>
              <a:rPr lang="en-AU" sz="900" dirty="0"/>
              <a:t>The information recorded for </a:t>
            </a:r>
            <a:r>
              <a:rPr lang="en-AU" sz="900" u="sng" dirty="0"/>
              <a:t>existing workers </a:t>
            </a:r>
            <a:r>
              <a:rPr lang="en-AU" sz="900" u="none" dirty="0"/>
              <a:t>is identical to new applicants except that as they are </a:t>
            </a:r>
            <a:r>
              <a:rPr lang="en-AU" sz="900" b="1" u="none" dirty="0"/>
              <a:t>already</a:t>
            </a:r>
            <a:r>
              <a:rPr lang="en-AU" sz="900" u="none" dirty="0"/>
              <a:t> employed, the agency will record the date the worker was engaged by the agency.  They will also then enter whether there are any </a:t>
            </a:r>
            <a:r>
              <a:rPr lang="en-AU" sz="900" b="1" u="none" dirty="0"/>
              <a:t>current </a:t>
            </a:r>
            <a:r>
              <a:rPr lang="en-US" altLang="en-US" sz="2000" dirty="0"/>
              <a:t>reportable allegations against the worker. </a:t>
            </a:r>
            <a:endParaRPr lang="en-AU" sz="900" dirty="0"/>
          </a:p>
          <a:p>
            <a:endParaRPr lang="en-AU" sz="900" dirty="0"/>
          </a:p>
        </p:txBody>
      </p:sp>
      <p:sp>
        <p:nvSpPr>
          <p:cNvPr id="4" name="Slide Number Placeholder 3"/>
          <p:cNvSpPr>
            <a:spLocks noGrp="1"/>
          </p:cNvSpPr>
          <p:nvPr>
            <p:ph type="sldNum" sz="quarter" idx="10"/>
          </p:nvPr>
        </p:nvSpPr>
        <p:spPr/>
        <p:txBody>
          <a:bodyPr/>
          <a:lstStyle/>
          <a:p>
            <a:pPr>
              <a:defRPr/>
            </a:pPr>
            <a:fld id="{3AB5362A-2421-43BF-BD93-BBF4FD4C1505}" type="slidenum">
              <a:rPr lang="en-US" smtClean="0"/>
              <a:pPr>
                <a:defRPr/>
              </a:pPr>
              <a:t>16</a:t>
            </a:fld>
            <a:endParaRPr lang="en-US"/>
          </a:p>
        </p:txBody>
      </p:sp>
    </p:spTree>
    <p:extLst>
      <p:ext uri="{BB962C8B-B14F-4D97-AF65-F5344CB8AC3E}">
        <p14:creationId xmlns:p14="http://schemas.microsoft.com/office/powerpoint/2010/main" val="55399385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900" dirty="0"/>
              <a:t>Information entered or updated following engagement</a:t>
            </a:r>
          </a:p>
          <a:p>
            <a:endParaRPr lang="en-AU" sz="900" dirty="0"/>
          </a:p>
          <a:p>
            <a:pPr marL="342900" indent="-342900">
              <a:buFont typeface="Arial" panose="020B0604020202020204" pitchFamily="34" charset="0"/>
              <a:buChar char="•"/>
            </a:pPr>
            <a:r>
              <a:rPr lang="en-AU" sz="2000" dirty="0"/>
              <a:t>Name change (including adding another name)</a:t>
            </a:r>
          </a:p>
          <a:p>
            <a:pPr marL="685800" lvl="1" indent="-342900">
              <a:buFont typeface="Arial" panose="020B0604020202020204" pitchFamily="34" charset="0"/>
              <a:buChar char="•"/>
            </a:pPr>
            <a:r>
              <a:rPr lang="en-AU" sz="2000" i="1" dirty="0"/>
              <a:t>Note: A change to the primary name or date of birth must be made by the individual via the WWCC process and the Register will then be updated to match this once the agency re-verifies the WWCC</a:t>
            </a:r>
            <a:endParaRPr lang="en-AU" sz="2000" dirty="0"/>
          </a:p>
          <a:p>
            <a:pPr marL="342900" indent="-342900">
              <a:buFont typeface="Arial" panose="020B0604020202020204" pitchFamily="34" charset="0"/>
              <a:buChar char="•"/>
            </a:pPr>
            <a:r>
              <a:rPr lang="en-AU" sz="2000" dirty="0"/>
              <a:t>WWCC status update including at renewal</a:t>
            </a:r>
          </a:p>
          <a:p>
            <a:pPr marL="342900" indent="-342900">
              <a:buFont typeface="Arial" panose="020B0604020202020204" pitchFamily="34" charset="0"/>
              <a:buChar char="•"/>
            </a:pPr>
            <a:r>
              <a:rPr lang="en-AU" sz="2000" dirty="0"/>
              <a:t>Any new reportable allegation and the outcome of an investigation </a:t>
            </a:r>
          </a:p>
          <a:p>
            <a:pPr marL="342900" indent="-342900">
              <a:buFont typeface="Arial" panose="020B0604020202020204" pitchFamily="34" charset="0"/>
              <a:buChar char="•"/>
            </a:pPr>
            <a:r>
              <a:rPr lang="en-AU" sz="2000" dirty="0"/>
              <a:t>End date of an engagement</a:t>
            </a:r>
          </a:p>
          <a:p>
            <a:endParaRPr lang="en-AU" dirty="0"/>
          </a:p>
        </p:txBody>
      </p:sp>
      <p:sp>
        <p:nvSpPr>
          <p:cNvPr id="4" name="Slide Number Placeholder 3"/>
          <p:cNvSpPr>
            <a:spLocks noGrp="1"/>
          </p:cNvSpPr>
          <p:nvPr>
            <p:ph type="sldNum" sz="quarter" idx="5"/>
          </p:nvPr>
        </p:nvSpPr>
        <p:spPr/>
        <p:txBody>
          <a:bodyPr/>
          <a:lstStyle/>
          <a:p>
            <a:pPr>
              <a:defRPr/>
            </a:pPr>
            <a:fld id="{3AB5362A-2421-43BF-BD93-BBF4FD4C1505}" type="slidenum">
              <a:rPr lang="en-US" smtClean="0"/>
              <a:pPr>
                <a:defRPr/>
              </a:pPr>
              <a:t>17</a:t>
            </a:fld>
            <a:endParaRPr lang="en-US"/>
          </a:p>
        </p:txBody>
      </p:sp>
    </p:spTree>
    <p:extLst>
      <p:ext uri="{BB962C8B-B14F-4D97-AF65-F5344CB8AC3E}">
        <p14:creationId xmlns:p14="http://schemas.microsoft.com/office/powerpoint/2010/main" val="399049871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What does it mean if a reportable allegation is entered on the register?</a:t>
            </a:r>
          </a:p>
          <a:p>
            <a:endParaRPr lang="en-AU" dirty="0"/>
          </a:p>
          <a:p>
            <a:pPr marL="171450" marR="0" lvl="0" indent="-171450" algn="l" defTabSz="712788"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AU" sz="900" dirty="0"/>
              <a:t>The only detail entered onto the register is </a:t>
            </a:r>
            <a:r>
              <a:rPr lang="en-AU" sz="900" b="1" dirty="0"/>
              <a:t>the date </a:t>
            </a:r>
            <a:r>
              <a:rPr lang="en-AU" sz="900" dirty="0"/>
              <a:t>and </a:t>
            </a:r>
            <a:r>
              <a:rPr lang="en-AU" sz="900" b="1" dirty="0"/>
              <a:t>the status</a:t>
            </a:r>
            <a:r>
              <a:rPr lang="en-AU" sz="900" dirty="0"/>
              <a:t>.  That is, whether the matter is current or finalised.  There is </a:t>
            </a:r>
            <a:r>
              <a:rPr lang="en-AU" sz="900" b="1" dirty="0"/>
              <a:t>no contextual information </a:t>
            </a:r>
            <a:r>
              <a:rPr lang="en-AU" sz="900" dirty="0"/>
              <a:t>held on the register.  This is all held by the agency, outside of the register, within their own records.</a:t>
            </a:r>
          </a:p>
          <a:p>
            <a:pPr marL="171450" indent="-171450">
              <a:buFont typeface="Arial" panose="020B0604020202020204" pitchFamily="34" charset="0"/>
              <a:buChar char="•"/>
            </a:pPr>
            <a:r>
              <a:rPr lang="en-AU" sz="900" dirty="0"/>
              <a:t>The purpose of entering this is to support the exchange of relevant information i.e. that which is relevant to the safety, welfare or wellbeing of children. </a:t>
            </a:r>
          </a:p>
          <a:p>
            <a:pPr marL="171450" marR="0" lvl="0" indent="-171450" algn="l" defTabSz="712788"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AU" sz="900" dirty="0"/>
              <a:t>Chapter 16A of the </a:t>
            </a:r>
            <a:r>
              <a:rPr lang="en-AU" sz="900" i="1" dirty="0"/>
              <a:t>Children and Young Persons (Care and Protection) Act 1998 </a:t>
            </a:r>
            <a:r>
              <a:rPr lang="en-AU" sz="900" dirty="0"/>
              <a:t>allows for the exchange of this information between designated agencies.</a:t>
            </a:r>
          </a:p>
          <a:p>
            <a:pPr marL="171450" indent="-171450">
              <a:buFont typeface="Arial" panose="020B0604020202020204" pitchFamily="34" charset="0"/>
              <a:buChar char="•"/>
            </a:pPr>
            <a:r>
              <a:rPr lang="en-AU" sz="900" dirty="0"/>
              <a:t>This doesn’t mean your employment must be terminated, nor that you cannot seek employment elsewhere. </a:t>
            </a:r>
          </a:p>
          <a:p>
            <a:pPr marL="171450" indent="-171450">
              <a:buFont typeface="Arial" panose="020B0604020202020204" pitchFamily="34" charset="0"/>
              <a:buChar char="•"/>
            </a:pPr>
            <a:r>
              <a:rPr lang="en-AU" sz="900" dirty="0"/>
              <a:t>It is about the employing agency recording that an allegation has been made and then on finalising an investigation, recording whether the agency holds relevant information to exchange in the future.</a:t>
            </a:r>
          </a:p>
          <a:p>
            <a:pPr marL="171450" indent="-171450">
              <a:buFont typeface="Arial" panose="020B0604020202020204" pitchFamily="34" charset="0"/>
              <a:buChar char="•"/>
            </a:pPr>
            <a:r>
              <a:rPr lang="en-AU" sz="900" dirty="0"/>
              <a:t>This is not simply about whether an allegation has been substantiated.  It is about potential risk to children in OOHC.  </a:t>
            </a:r>
          </a:p>
          <a:p>
            <a:endParaRPr lang="en-AU" dirty="0"/>
          </a:p>
        </p:txBody>
      </p:sp>
      <p:sp>
        <p:nvSpPr>
          <p:cNvPr id="4" name="Slide Number Placeholder 3"/>
          <p:cNvSpPr>
            <a:spLocks noGrp="1"/>
          </p:cNvSpPr>
          <p:nvPr>
            <p:ph type="sldNum" sz="quarter" idx="5"/>
          </p:nvPr>
        </p:nvSpPr>
        <p:spPr/>
        <p:txBody>
          <a:bodyPr/>
          <a:lstStyle/>
          <a:p>
            <a:pPr>
              <a:defRPr/>
            </a:pPr>
            <a:fld id="{3AB5362A-2421-43BF-BD93-BBF4FD4C1505}" type="slidenum">
              <a:rPr lang="en-US" smtClean="0"/>
              <a:pPr>
                <a:defRPr/>
              </a:pPr>
              <a:t>18</a:t>
            </a:fld>
            <a:endParaRPr lang="en-US"/>
          </a:p>
        </p:txBody>
      </p:sp>
    </p:spTree>
    <p:extLst>
      <p:ext uri="{BB962C8B-B14F-4D97-AF65-F5344CB8AC3E}">
        <p14:creationId xmlns:p14="http://schemas.microsoft.com/office/powerpoint/2010/main" val="361415496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AU" sz="900" dirty="0"/>
              <a:t>The investigation into a reportable allegation occurs </a:t>
            </a:r>
            <a:r>
              <a:rPr lang="en-AU" sz="900" b="1" dirty="0"/>
              <a:t>outside</a:t>
            </a:r>
            <a:r>
              <a:rPr lang="en-AU" sz="900" dirty="0"/>
              <a:t> of the register.</a:t>
            </a:r>
          </a:p>
          <a:p>
            <a:pPr marL="171450" indent="-171450">
              <a:buFont typeface="Arial" panose="020B0604020202020204" pitchFamily="34" charset="0"/>
              <a:buChar char="•"/>
            </a:pPr>
            <a:r>
              <a:rPr lang="en-AU" sz="900" dirty="0"/>
              <a:t>The timeframe to complete an investigation will depend on a variety of factors.</a:t>
            </a:r>
          </a:p>
          <a:p>
            <a:pPr marL="171450" indent="-171450">
              <a:buFont typeface="Arial" panose="020B0604020202020204" pitchFamily="34" charset="0"/>
              <a:buChar char="•"/>
            </a:pPr>
            <a:r>
              <a:rPr lang="en-AU" sz="900" dirty="0"/>
              <a:t>The reportable conduct scheme and the obligations for agencies is governed by the </a:t>
            </a:r>
            <a:r>
              <a:rPr lang="en-AU" sz="900" i="1" dirty="0"/>
              <a:t>Children’s Guardian Act 2019.</a:t>
            </a:r>
          </a:p>
          <a:p>
            <a:endParaRPr lang="en-AU" sz="900" dirty="0"/>
          </a:p>
        </p:txBody>
      </p:sp>
      <p:sp>
        <p:nvSpPr>
          <p:cNvPr id="4" name="Slide Number Placeholder 3"/>
          <p:cNvSpPr>
            <a:spLocks noGrp="1"/>
          </p:cNvSpPr>
          <p:nvPr>
            <p:ph type="sldNum" sz="quarter" idx="10"/>
          </p:nvPr>
        </p:nvSpPr>
        <p:spPr/>
        <p:txBody>
          <a:bodyPr/>
          <a:lstStyle/>
          <a:p>
            <a:pPr>
              <a:defRPr/>
            </a:pPr>
            <a:fld id="{3AB5362A-2421-43BF-BD93-BBF4FD4C1505}" type="slidenum">
              <a:rPr lang="en-US" smtClean="0"/>
              <a:pPr>
                <a:defRPr/>
              </a:pPr>
              <a:t>19</a:t>
            </a:fld>
            <a:endParaRPr lang="en-US"/>
          </a:p>
        </p:txBody>
      </p:sp>
    </p:spTree>
    <p:extLst>
      <p:ext uri="{BB962C8B-B14F-4D97-AF65-F5344CB8AC3E}">
        <p14:creationId xmlns:p14="http://schemas.microsoft.com/office/powerpoint/2010/main" val="358239657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buFont typeface="Arial" panose="020B0604020202020204" pitchFamily="34" charset="0"/>
              <a:buChar char="•"/>
            </a:pPr>
            <a:r>
              <a:rPr lang="en-AU" sz="1800" dirty="0">
                <a:effectLst/>
                <a:latin typeface="Calibri" panose="020F0502020204030204" pitchFamily="34" charset="0"/>
                <a:ea typeface="Calibri" panose="020F0502020204030204" pitchFamily="34" charset="0"/>
              </a:rPr>
              <a:t>This flowchart demonstrates that agencies have a number of obligations under the </a:t>
            </a:r>
            <a:r>
              <a:rPr lang="en-AU" sz="1800" i="1" dirty="0">
                <a:effectLst/>
                <a:latin typeface="Calibri" panose="020F0502020204030204" pitchFamily="34" charset="0"/>
                <a:ea typeface="Calibri" panose="020F0502020204030204" pitchFamily="34" charset="0"/>
              </a:rPr>
              <a:t>Children’s Guardian Act 2019 </a:t>
            </a:r>
          </a:p>
          <a:p>
            <a:pPr marL="285750" indent="-285750">
              <a:buFont typeface="Arial" panose="020B0604020202020204" pitchFamily="34" charset="0"/>
              <a:buChar char="•"/>
            </a:pPr>
            <a:r>
              <a:rPr lang="en-AU" sz="1800" dirty="0">
                <a:effectLst/>
                <a:latin typeface="Calibri" panose="020F0502020204030204" pitchFamily="34" charset="0"/>
                <a:ea typeface="Calibri" panose="020F0502020204030204" pitchFamily="34" charset="0"/>
              </a:rPr>
              <a:t>The head of the relevant entity (or HRE on the slide) has 7 days business days from becoming aware of a reportable allegation, to notify the Children’s Guardian of that allegation. There are penalties associated with not complying with that timeframe. The head of the relevant entity also has to provide the entity or interim report to the OCG within 30 days of becoming aware of the allegation. </a:t>
            </a:r>
          </a:p>
          <a:p>
            <a:pPr marL="285750" indent="-285750">
              <a:buFont typeface="Arial" panose="020B0604020202020204" pitchFamily="34" charset="0"/>
              <a:buChar char="•"/>
            </a:pPr>
            <a:r>
              <a:rPr lang="en-AU" sz="1800" dirty="0">
                <a:effectLst/>
                <a:latin typeface="Calibri" panose="020F0502020204030204" pitchFamily="34" charset="0"/>
                <a:ea typeface="Calibri" panose="020F0502020204030204" pitchFamily="34" charset="0"/>
              </a:rPr>
              <a:t>As reportable allegations involving children in care are required to be reported to DCJ and often have some level of DCJ involvement, reportable conduct investigations in the OOHC sector (and in fact most sectors) are not typically finalised within 30 days. This is because when Police or DCJ are making inquiries into a report about a reportable allegation, the reportable conduct investigation is suspended until the agency is given clearance by Police or DCJ to proceed. This is to ensure that no Police investigation or statutory child protection investigations are compromised by the inquiries undertaken by an agency. </a:t>
            </a:r>
          </a:p>
        </p:txBody>
      </p:sp>
      <p:sp>
        <p:nvSpPr>
          <p:cNvPr id="4" name="Slide Number Placeholder 3"/>
          <p:cNvSpPr>
            <a:spLocks noGrp="1"/>
          </p:cNvSpPr>
          <p:nvPr>
            <p:ph type="sldNum" sz="quarter" idx="5"/>
          </p:nvPr>
        </p:nvSpPr>
        <p:spPr/>
        <p:txBody>
          <a:bodyPr/>
          <a:lstStyle/>
          <a:p>
            <a:fld id="{70CD8446-5ECE-477B-B5F4-6E22E993BC72}" type="slidenum">
              <a:rPr lang="en-AU" smtClean="0"/>
              <a:t>20</a:t>
            </a:fld>
            <a:endParaRPr lang="en-AU"/>
          </a:p>
        </p:txBody>
      </p:sp>
    </p:spTree>
    <p:extLst>
      <p:ext uri="{BB962C8B-B14F-4D97-AF65-F5344CB8AC3E}">
        <p14:creationId xmlns:p14="http://schemas.microsoft.com/office/powerpoint/2010/main" val="134861961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AU" sz="1050" dirty="0"/>
              <a:t>About the Office of the Children’s Guardian</a:t>
            </a:r>
          </a:p>
          <a:p>
            <a:pPr marL="0" indent="0">
              <a:buNone/>
            </a:pPr>
            <a:endParaRPr lang="en-AU" sz="1050" dirty="0"/>
          </a:p>
          <a:p>
            <a:pPr marL="0" indent="0">
              <a:buNone/>
            </a:pPr>
            <a:r>
              <a:rPr lang="en-AU" sz="1050" dirty="0"/>
              <a:t>The Office of the Children’s Guardian (OCG):</a:t>
            </a:r>
          </a:p>
          <a:p>
            <a:pPr marL="342900" indent="-342900">
              <a:buFont typeface="Arial" panose="020B0604020202020204" pitchFamily="34" charset="0"/>
              <a:buChar char="•"/>
            </a:pPr>
            <a:r>
              <a:rPr lang="en-AU" sz="2000" dirty="0"/>
              <a:t>creates safer places for children in NSW by regulating and monitoring organisations and individuals that provide services to children</a:t>
            </a:r>
            <a:r>
              <a:rPr lang="en-GB" sz="2000" dirty="0"/>
              <a:t>is an independent, statutory authority committed to delivering better outcomes for children and young people living in out-of-home care (OOHC)</a:t>
            </a:r>
            <a:endParaRPr lang="en-AU" sz="2000" dirty="0"/>
          </a:p>
          <a:p>
            <a:pPr marL="342900" indent="-342900">
              <a:buFont typeface="Arial" panose="020B0604020202020204" pitchFamily="34" charset="0"/>
              <a:buChar char="•"/>
            </a:pPr>
            <a:r>
              <a:rPr lang="en-GB" sz="2000" dirty="0"/>
              <a:t>accredits and monitors the performance of agencies that arrange statutory and supported OOHC and adoption services</a:t>
            </a:r>
          </a:p>
          <a:p>
            <a:pPr marL="342900" indent="-342900">
              <a:buFont typeface="Arial" panose="020B0604020202020204" pitchFamily="34" charset="0"/>
              <a:buChar char="•"/>
            </a:pPr>
            <a:r>
              <a:rPr lang="en-GB" sz="2000" dirty="0"/>
              <a:t>is a regulator, not a provider of care services</a:t>
            </a:r>
            <a:endParaRPr lang="en-AU" sz="2000" dirty="0"/>
          </a:p>
          <a:p>
            <a:pPr eaLnBrk="1" hangingPunct="1"/>
            <a:endParaRPr lang="en-AU" dirty="0"/>
          </a:p>
        </p:txBody>
      </p:sp>
      <p:sp>
        <p:nvSpPr>
          <p:cNvPr id="4" name="Slide Number Placeholder 3"/>
          <p:cNvSpPr>
            <a:spLocks noGrp="1"/>
          </p:cNvSpPr>
          <p:nvPr>
            <p:ph type="sldNum" sz="quarter" idx="5"/>
          </p:nvPr>
        </p:nvSpPr>
        <p:spPr/>
        <p:txBody>
          <a:bodyPr/>
          <a:lstStyle/>
          <a:p>
            <a:pPr>
              <a:defRPr/>
            </a:pPr>
            <a:fld id="{3AB5362A-2421-43BF-BD93-BBF4FD4C1505}" type="slidenum">
              <a:rPr lang="en-US" smtClean="0"/>
              <a:pPr>
                <a:defRPr/>
              </a:pPr>
              <a:t>3</a:t>
            </a:fld>
            <a:endParaRPr lang="en-US"/>
          </a:p>
        </p:txBody>
      </p:sp>
    </p:spTree>
    <p:extLst>
      <p:ext uri="{BB962C8B-B14F-4D97-AF65-F5344CB8AC3E}">
        <p14:creationId xmlns:p14="http://schemas.microsoft.com/office/powerpoint/2010/main" val="49586150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712788" rtl="0" eaLnBrk="0" fontAlgn="base" latinLnBrk="0" hangingPunct="0">
              <a:lnSpc>
                <a:spcPct val="100000"/>
              </a:lnSpc>
              <a:spcBef>
                <a:spcPct val="30000"/>
              </a:spcBef>
              <a:spcAft>
                <a:spcPct val="0"/>
              </a:spcAft>
              <a:buClrTx/>
              <a:buSzTx/>
              <a:buFontTx/>
              <a:buNone/>
              <a:tabLst/>
              <a:defRPr/>
            </a:pPr>
            <a:r>
              <a:rPr lang="en-AU" sz="900" dirty="0">
                <a:effectLst/>
                <a:latin typeface="Calibri" panose="020F0502020204030204" pitchFamily="34" charset="0"/>
                <a:ea typeface="Calibri" panose="020F0502020204030204" pitchFamily="34" charset="0"/>
              </a:rPr>
              <a:t>The OCG does not specify a length of time in which an investigation must be completed and finalised, as there are a number of factors which can influence this. Some examples of these influencing factors can be seen on this slide. </a:t>
            </a:r>
          </a:p>
          <a:p>
            <a:pPr marL="0" marR="0" lvl="0" indent="0" algn="l" defTabSz="712788" rtl="0" eaLnBrk="0" fontAlgn="base" latinLnBrk="0" hangingPunct="0">
              <a:lnSpc>
                <a:spcPct val="100000"/>
              </a:lnSpc>
              <a:spcBef>
                <a:spcPct val="30000"/>
              </a:spcBef>
              <a:spcAft>
                <a:spcPct val="0"/>
              </a:spcAft>
              <a:buClrTx/>
              <a:buSzTx/>
              <a:buFontTx/>
              <a:buNone/>
              <a:tabLst/>
              <a:defRPr/>
            </a:pPr>
            <a:endParaRPr lang="en-AU" sz="900" dirty="0">
              <a:effectLst/>
              <a:latin typeface="Calibri" panose="020F0502020204030204" pitchFamily="34" charset="0"/>
              <a:ea typeface="Calibri" panose="020F0502020204030204" pitchFamily="34" charset="0"/>
            </a:endParaRPr>
          </a:p>
        </p:txBody>
      </p:sp>
      <p:sp>
        <p:nvSpPr>
          <p:cNvPr id="4" name="Slide Number Placeholder 3"/>
          <p:cNvSpPr>
            <a:spLocks noGrp="1"/>
          </p:cNvSpPr>
          <p:nvPr>
            <p:ph type="sldNum" sz="quarter" idx="5"/>
          </p:nvPr>
        </p:nvSpPr>
        <p:spPr/>
        <p:txBody>
          <a:bodyPr/>
          <a:lstStyle/>
          <a:p>
            <a:pPr>
              <a:defRPr/>
            </a:pPr>
            <a:fld id="{3AB5362A-2421-43BF-BD93-BBF4FD4C1505}" type="slidenum">
              <a:rPr lang="en-US" smtClean="0"/>
              <a:pPr>
                <a:defRPr/>
              </a:pPr>
              <a:t>21</a:t>
            </a:fld>
            <a:endParaRPr lang="en-US"/>
          </a:p>
        </p:txBody>
      </p:sp>
    </p:spTree>
    <p:extLst>
      <p:ext uri="{BB962C8B-B14F-4D97-AF65-F5344CB8AC3E}">
        <p14:creationId xmlns:p14="http://schemas.microsoft.com/office/powerpoint/2010/main" val="342765378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900" dirty="0"/>
              <a:t>Who has access to the Register?</a:t>
            </a:r>
            <a:endParaRPr lang="en-AU" dirty="0"/>
          </a:p>
          <a:p>
            <a:endParaRPr lang="en-AU" sz="2000" dirty="0"/>
          </a:p>
          <a:p>
            <a:pPr marL="342900" marR="0" lvl="0" indent="-342900" algn="l" defTabSz="712788" rtl="0" eaLnBrk="0" fontAlgn="base" latinLnBrk="0" hangingPunct="0">
              <a:lnSpc>
                <a:spcPct val="100000"/>
              </a:lnSpc>
              <a:spcBef>
                <a:spcPct val="30000"/>
              </a:spcBef>
              <a:spcAft>
                <a:spcPct val="0"/>
              </a:spcAft>
              <a:buClrTx/>
              <a:buSzTx/>
              <a:buFontTx/>
              <a:buChar char="-"/>
              <a:tabLst/>
              <a:defRPr/>
            </a:pPr>
            <a:r>
              <a:rPr lang="en-AU" sz="2000" dirty="0"/>
              <a:t>Relevant OCG staff, as a means of administering the register and supporting agencies</a:t>
            </a:r>
          </a:p>
          <a:p>
            <a:pPr marL="342900" marR="0" lvl="0" indent="-342900" algn="l" defTabSz="712788" rtl="0" eaLnBrk="0" fontAlgn="base" latinLnBrk="0" hangingPunct="0">
              <a:lnSpc>
                <a:spcPct val="100000"/>
              </a:lnSpc>
              <a:spcBef>
                <a:spcPct val="30000"/>
              </a:spcBef>
              <a:spcAft>
                <a:spcPct val="0"/>
              </a:spcAft>
              <a:buClrTx/>
              <a:buSzTx/>
              <a:buFontTx/>
              <a:buChar char="-"/>
              <a:tabLst/>
              <a:defRPr/>
            </a:pPr>
            <a:r>
              <a:rPr lang="en-AU" sz="2000" dirty="0"/>
              <a:t>Designated agencies accredited by the OCG, so that they can enter workers and manage these records</a:t>
            </a:r>
          </a:p>
          <a:p>
            <a:pPr marL="342900" marR="0" lvl="0" indent="-342900" algn="l" defTabSz="712788" rtl="0" eaLnBrk="0" fontAlgn="base" latinLnBrk="0" hangingPunct="0">
              <a:lnSpc>
                <a:spcPct val="100000"/>
              </a:lnSpc>
              <a:spcBef>
                <a:spcPct val="30000"/>
              </a:spcBef>
              <a:spcAft>
                <a:spcPct val="0"/>
              </a:spcAft>
              <a:buClrTx/>
              <a:buSzTx/>
              <a:buFontTx/>
              <a:buChar char="-"/>
              <a:tabLst/>
              <a:defRPr/>
            </a:pPr>
            <a:r>
              <a:rPr lang="en-AU" sz="2000" dirty="0"/>
              <a:t>The Children’s Guardian must provide access to information held on the Register, where a request is made, to the:</a:t>
            </a:r>
          </a:p>
          <a:p>
            <a:pPr lvl="1">
              <a:buFont typeface="Courier New" panose="02070309020205020404" pitchFamily="49" charset="0"/>
              <a:buChar char="o"/>
            </a:pPr>
            <a:r>
              <a:rPr lang="en-AU" sz="2000" dirty="0"/>
              <a:t> Secretary of the Department (Government)</a:t>
            </a:r>
          </a:p>
          <a:p>
            <a:pPr lvl="1">
              <a:buFont typeface="Courier New" panose="02070309020205020404" pitchFamily="49" charset="0"/>
              <a:buChar char="o"/>
            </a:pPr>
            <a:r>
              <a:rPr lang="en-AU" sz="2000" dirty="0"/>
              <a:t> Minister for Families, Communities and Disability Services</a:t>
            </a:r>
          </a:p>
          <a:p>
            <a:pPr lvl="1">
              <a:buFont typeface="Courier New" panose="02070309020205020404" pitchFamily="49" charset="0"/>
              <a:buChar char="o"/>
            </a:pPr>
            <a:r>
              <a:rPr lang="en-AU" sz="2000" dirty="0"/>
              <a:t> NSW Ombudsman</a:t>
            </a:r>
          </a:p>
          <a:p>
            <a:endParaRPr lang="en-AU" dirty="0"/>
          </a:p>
          <a:p>
            <a:pPr lvl="0">
              <a:buFont typeface="Courier New" panose="02070309020205020404" pitchFamily="49" charset="0"/>
              <a:buNone/>
            </a:pPr>
            <a:r>
              <a:rPr lang="en-AU" sz="2000" dirty="0"/>
              <a:t>Labour hire agencies who refer workers to a designated agency to work in residential care </a:t>
            </a:r>
            <a:r>
              <a:rPr lang="en-AU" sz="2000" b="1" dirty="0"/>
              <a:t>do not </a:t>
            </a:r>
            <a:r>
              <a:rPr lang="en-AU" sz="2000" dirty="0"/>
              <a:t>have access to the register. The register is not simply a list of available workers who can be engaged by any agency to work.  The register is to be used by those agencies responsible for the children in statutory out of home care.  The agencies are required to enter individual workers they are considering for employment, and then employ to provide care to children.  The register will assist in the agency’s decision about a worker’s suitability.  </a:t>
            </a:r>
            <a:endParaRPr lang="en-AU" dirty="0"/>
          </a:p>
          <a:p>
            <a:endParaRPr lang="en-AU" sz="900" dirty="0"/>
          </a:p>
        </p:txBody>
      </p:sp>
      <p:sp>
        <p:nvSpPr>
          <p:cNvPr id="4" name="Slide Number Placeholder 3"/>
          <p:cNvSpPr>
            <a:spLocks noGrp="1"/>
          </p:cNvSpPr>
          <p:nvPr>
            <p:ph type="sldNum" sz="quarter" idx="10"/>
          </p:nvPr>
        </p:nvSpPr>
        <p:spPr/>
        <p:txBody>
          <a:bodyPr/>
          <a:lstStyle/>
          <a:p>
            <a:pPr>
              <a:defRPr/>
            </a:pPr>
            <a:fld id="{3AB5362A-2421-43BF-BD93-BBF4FD4C1505}" type="slidenum">
              <a:rPr lang="en-US" smtClean="0"/>
              <a:pPr>
                <a:defRPr/>
              </a:pPr>
              <a:t>22</a:t>
            </a:fld>
            <a:endParaRPr lang="en-US"/>
          </a:p>
        </p:txBody>
      </p:sp>
    </p:spTree>
    <p:extLst>
      <p:ext uri="{BB962C8B-B14F-4D97-AF65-F5344CB8AC3E}">
        <p14:creationId xmlns:p14="http://schemas.microsoft.com/office/powerpoint/2010/main" val="85122725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800" dirty="0"/>
              <a:t>How is the privacy and protection of worker’s information ensured? </a:t>
            </a:r>
          </a:p>
          <a:p>
            <a:endParaRPr lang="en-AU" sz="800" dirty="0"/>
          </a:p>
          <a:p>
            <a:pPr marL="171450" indent="-171450">
              <a:buFont typeface="Arial" panose="020B0604020202020204" pitchFamily="34" charset="0"/>
              <a:buChar char="•"/>
            </a:pPr>
            <a:r>
              <a:rPr lang="en-AU" sz="900" dirty="0"/>
              <a:t>There is minimal information to be recorded on the register.  The information recorded is limited to that which will link workers with employers, so that suitability assessments include the exchange of relevant information can occur.</a:t>
            </a:r>
          </a:p>
          <a:p>
            <a:pPr marL="171450" indent="-171450">
              <a:buFont typeface="Arial" panose="020B0604020202020204" pitchFamily="34" charset="0"/>
              <a:buChar char="•"/>
            </a:pPr>
            <a:r>
              <a:rPr lang="en-AU" sz="900" dirty="0"/>
              <a:t>Consent is required from any worker before they are entered onto the register. </a:t>
            </a:r>
          </a:p>
          <a:p>
            <a:pPr marL="171450" indent="-171450">
              <a:buFont typeface="Arial" panose="020B0604020202020204" pitchFamily="34" charset="0"/>
              <a:buChar char="•"/>
            </a:pPr>
            <a:r>
              <a:rPr lang="en-AU" sz="900" dirty="0"/>
              <a:t>Only a worker’s employer, or potential employer is able to access records about the individual.</a:t>
            </a:r>
          </a:p>
          <a:p>
            <a:pPr marL="171450" indent="-171450">
              <a:buFont typeface="Arial" panose="020B0604020202020204" pitchFamily="34" charset="0"/>
              <a:buChar char="•"/>
            </a:pPr>
            <a:r>
              <a:rPr lang="en-AU" sz="900" dirty="0"/>
              <a:t>The OCG is the administrator of the register, including reviewing agency users and the general use of the register. </a:t>
            </a:r>
          </a:p>
          <a:p>
            <a:pPr marL="171450" indent="-171450">
              <a:buFont typeface="Arial" panose="020B0604020202020204" pitchFamily="34" charset="0"/>
              <a:buChar char="•"/>
            </a:pPr>
            <a:r>
              <a:rPr lang="en-AU" sz="900" dirty="0"/>
              <a:t>Agency users must make a declaration that they will only use the register for lawful purposes. </a:t>
            </a:r>
          </a:p>
          <a:p>
            <a:pPr marL="171450" indent="-171450">
              <a:buFont typeface="Arial" panose="020B0604020202020204" pitchFamily="34" charset="0"/>
              <a:buChar char="•"/>
            </a:pPr>
            <a:r>
              <a:rPr lang="en-AU" sz="900" dirty="0"/>
              <a:t>There is no general search function on the register. That is, if working for one agency, an agency user can only search for a worker who has an association with that agency.  </a:t>
            </a:r>
          </a:p>
          <a:p>
            <a:endParaRPr lang="en-AU" sz="900" dirty="0"/>
          </a:p>
        </p:txBody>
      </p:sp>
      <p:sp>
        <p:nvSpPr>
          <p:cNvPr id="4" name="Slide Number Placeholder 3"/>
          <p:cNvSpPr>
            <a:spLocks noGrp="1"/>
          </p:cNvSpPr>
          <p:nvPr>
            <p:ph type="sldNum" sz="quarter" idx="10"/>
          </p:nvPr>
        </p:nvSpPr>
        <p:spPr/>
        <p:txBody>
          <a:bodyPr/>
          <a:lstStyle/>
          <a:p>
            <a:pPr>
              <a:defRPr/>
            </a:pPr>
            <a:fld id="{3AB5362A-2421-43BF-BD93-BBF4FD4C1505}" type="slidenum">
              <a:rPr lang="en-US" smtClean="0"/>
              <a:pPr>
                <a:defRPr/>
              </a:pPr>
              <a:t>23</a:t>
            </a:fld>
            <a:endParaRPr lang="en-US"/>
          </a:p>
        </p:txBody>
      </p:sp>
    </p:spTree>
    <p:extLst>
      <p:ext uri="{BB962C8B-B14F-4D97-AF65-F5344CB8AC3E}">
        <p14:creationId xmlns:p14="http://schemas.microsoft.com/office/powerpoint/2010/main" val="364466390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900" dirty="0"/>
              <a:t>Can individuals access information recorded on the Register?</a:t>
            </a:r>
            <a:endParaRPr lang="en-AU" dirty="0"/>
          </a:p>
          <a:p>
            <a:endParaRPr lang="en-AU" dirty="0"/>
          </a:p>
          <a:p>
            <a:pPr marL="171450" indent="-171450">
              <a:lnSpc>
                <a:spcPct val="100000"/>
              </a:lnSpc>
              <a:buFont typeface="Arial" panose="020B0604020202020204" pitchFamily="34" charset="0"/>
              <a:buChar char="•"/>
            </a:pPr>
            <a:r>
              <a:rPr lang="en-AU" sz="900" dirty="0"/>
              <a:t>Yes, individuals have the right to access information held on the Register about them</a:t>
            </a:r>
          </a:p>
          <a:p>
            <a:pPr marL="171450" indent="-171450">
              <a:lnSpc>
                <a:spcPct val="100000"/>
              </a:lnSpc>
              <a:buFont typeface="Arial" panose="020B0604020202020204" pitchFamily="34" charset="0"/>
              <a:buChar char="•"/>
            </a:pPr>
            <a:r>
              <a:rPr lang="en-AU" sz="900" dirty="0"/>
              <a:t>This can be done by making a request to the recruiting agency </a:t>
            </a:r>
          </a:p>
          <a:p>
            <a:pPr marL="171450" indent="-171450">
              <a:lnSpc>
                <a:spcPct val="100000"/>
              </a:lnSpc>
              <a:buFont typeface="Arial" panose="020B0604020202020204" pitchFamily="34" charset="0"/>
              <a:buChar char="•"/>
            </a:pPr>
            <a:r>
              <a:rPr lang="en-AU" sz="900" dirty="0"/>
              <a:t>A print function has been built into the functionality of the register to allow agencies to print off information and provide this to their workers. </a:t>
            </a:r>
          </a:p>
          <a:p>
            <a:pPr marL="171450" indent="-171450">
              <a:lnSpc>
                <a:spcPct val="100000"/>
              </a:lnSpc>
              <a:buFont typeface="Arial" panose="020B0604020202020204" pitchFamily="34" charset="0"/>
              <a:buChar char="•"/>
            </a:pPr>
            <a:r>
              <a:rPr lang="en-AU" sz="900" dirty="0"/>
              <a:t>An individual can make a request for corrections to be made </a:t>
            </a:r>
          </a:p>
          <a:p>
            <a:pPr marL="171450" indent="-171450">
              <a:lnSpc>
                <a:spcPct val="100000"/>
              </a:lnSpc>
              <a:buFont typeface="Arial" panose="020B0604020202020204" pitchFamily="34" charset="0"/>
              <a:buChar char="•"/>
            </a:pPr>
            <a:r>
              <a:rPr lang="en-AU" sz="900" dirty="0"/>
              <a:t>The agency has a legislative obligation to amend any incorrect information </a:t>
            </a:r>
          </a:p>
          <a:p>
            <a:pPr marL="171450" indent="-171450">
              <a:lnSpc>
                <a:spcPct val="100000"/>
              </a:lnSpc>
              <a:buFont typeface="Arial" panose="020B0604020202020204" pitchFamily="34" charset="0"/>
              <a:buChar char="•"/>
            </a:pPr>
            <a:r>
              <a:rPr lang="en-GB" sz="900" dirty="0"/>
              <a:t>If there are difficulties doing this with an agency, a worker may also contact the OCG regarding access to and correction of this information.</a:t>
            </a:r>
            <a:endParaRPr lang="en-AU" sz="900" dirty="0"/>
          </a:p>
        </p:txBody>
      </p:sp>
      <p:sp>
        <p:nvSpPr>
          <p:cNvPr id="4" name="Slide Number Placeholder 3"/>
          <p:cNvSpPr>
            <a:spLocks noGrp="1"/>
          </p:cNvSpPr>
          <p:nvPr>
            <p:ph type="sldNum" sz="quarter" idx="10"/>
          </p:nvPr>
        </p:nvSpPr>
        <p:spPr/>
        <p:txBody>
          <a:bodyPr/>
          <a:lstStyle/>
          <a:p>
            <a:pPr>
              <a:defRPr/>
            </a:pPr>
            <a:fld id="{3AB5362A-2421-43BF-BD93-BBF4FD4C1505}" type="slidenum">
              <a:rPr lang="en-US" smtClean="0"/>
              <a:pPr>
                <a:defRPr/>
              </a:pPr>
              <a:t>24</a:t>
            </a:fld>
            <a:endParaRPr lang="en-US"/>
          </a:p>
        </p:txBody>
      </p:sp>
    </p:spTree>
    <p:extLst>
      <p:ext uri="{BB962C8B-B14F-4D97-AF65-F5344CB8AC3E}">
        <p14:creationId xmlns:p14="http://schemas.microsoft.com/office/powerpoint/2010/main" val="15111490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900" dirty="0"/>
              <a:t>In summary, the Register </a:t>
            </a:r>
            <a:r>
              <a:rPr lang="en-AU" sz="900" b="1" u="sng" dirty="0"/>
              <a:t>will:</a:t>
            </a:r>
            <a:endParaRPr lang="en-AU" sz="900" dirty="0"/>
          </a:p>
          <a:p>
            <a:endParaRPr lang="en-AU" sz="900" dirty="0"/>
          </a:p>
          <a:p>
            <a:pPr marL="171450" indent="-171450">
              <a:buFont typeface="Arial" panose="020B0604020202020204" pitchFamily="34" charset="0"/>
              <a:buChar char="•"/>
            </a:pPr>
            <a:r>
              <a:rPr lang="en-AU" sz="900" dirty="0"/>
              <a:t>Operate as a restricted access site, subject to strict privacy </a:t>
            </a:r>
          </a:p>
          <a:p>
            <a:pPr marL="171450" indent="-171450">
              <a:buFont typeface="Arial" panose="020B0604020202020204" pitchFamily="34" charset="0"/>
              <a:buChar char="•"/>
            </a:pPr>
            <a:r>
              <a:rPr lang="en-AU" sz="900" dirty="0"/>
              <a:t>Reduce the risk of unsuitable individuals being engaged as residential care workers </a:t>
            </a:r>
          </a:p>
          <a:p>
            <a:pPr marL="171450" indent="-171450">
              <a:buFont typeface="Arial" panose="020B0604020202020204" pitchFamily="34" charset="0"/>
              <a:buChar char="•"/>
            </a:pPr>
            <a:r>
              <a:rPr lang="en-AU" sz="900" dirty="0"/>
              <a:t>Record only that information required to establish a link between an individual and those agencies who have engaged them</a:t>
            </a:r>
          </a:p>
          <a:p>
            <a:pPr marL="171450" indent="-171450">
              <a:buFont typeface="Arial" panose="020B0604020202020204" pitchFamily="34" charset="0"/>
              <a:buChar char="•"/>
            </a:pPr>
            <a:r>
              <a:rPr lang="en-AU" sz="900" dirty="0"/>
              <a:t>Require agencies to enter identification details and certify that individuals have undergone minimum probity requirements prior to being engaged</a:t>
            </a:r>
          </a:p>
          <a:p>
            <a:pPr marL="171450" indent="-171450">
              <a:buFont typeface="Arial" panose="020B0604020202020204" pitchFamily="34" charset="0"/>
              <a:buChar char="•"/>
            </a:pPr>
            <a:r>
              <a:rPr lang="en-AU" sz="900" dirty="0"/>
              <a:t>Support interagency collaboration and exchange of information</a:t>
            </a:r>
          </a:p>
          <a:p>
            <a:pPr marL="171450" indent="-171450">
              <a:buFont typeface="Arial" panose="020B0604020202020204" pitchFamily="34" charset="0"/>
              <a:buChar char="•"/>
            </a:pPr>
            <a:r>
              <a:rPr lang="en-AU" sz="900" dirty="0"/>
              <a:t>Send alert notifications to agencies to support information exchange and identify actions required. </a:t>
            </a:r>
          </a:p>
          <a:p>
            <a:endParaRPr lang="en-AU" strike="sngStrike" dirty="0"/>
          </a:p>
        </p:txBody>
      </p:sp>
      <p:sp>
        <p:nvSpPr>
          <p:cNvPr id="4" name="Slide Number Placeholder 3"/>
          <p:cNvSpPr>
            <a:spLocks noGrp="1"/>
          </p:cNvSpPr>
          <p:nvPr>
            <p:ph type="sldNum" sz="quarter" idx="10"/>
          </p:nvPr>
        </p:nvSpPr>
        <p:spPr/>
        <p:txBody>
          <a:bodyPr/>
          <a:lstStyle/>
          <a:p>
            <a:pPr>
              <a:defRPr/>
            </a:pPr>
            <a:fld id="{3AB5362A-2421-43BF-BD93-BBF4FD4C1505}" type="slidenum">
              <a:rPr lang="en-US" smtClean="0"/>
              <a:pPr>
                <a:defRPr/>
              </a:pPr>
              <a:t>25</a:t>
            </a:fld>
            <a:endParaRPr lang="en-US"/>
          </a:p>
        </p:txBody>
      </p:sp>
    </p:spTree>
    <p:extLst>
      <p:ext uri="{BB962C8B-B14F-4D97-AF65-F5344CB8AC3E}">
        <p14:creationId xmlns:p14="http://schemas.microsoft.com/office/powerpoint/2010/main" val="137737745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900" dirty="0"/>
              <a:t>The Register </a:t>
            </a:r>
            <a:r>
              <a:rPr lang="en-AU" sz="900" b="1" u="sng" dirty="0"/>
              <a:t>will not:</a:t>
            </a:r>
          </a:p>
          <a:p>
            <a:endParaRPr lang="en-AU" sz="900" b="1" u="sng" dirty="0"/>
          </a:p>
          <a:p>
            <a:pPr marL="342900" indent="-342900">
              <a:buFont typeface="Arial" panose="020B0604020202020204" pitchFamily="34" charset="0"/>
              <a:buChar char="•"/>
            </a:pPr>
            <a:r>
              <a:rPr lang="en-AU" sz="2000" dirty="0"/>
              <a:t>Act as a human resource tool</a:t>
            </a:r>
          </a:p>
          <a:p>
            <a:pPr marL="342900" indent="-342900">
              <a:buFont typeface="Arial" panose="020B0604020202020204" pitchFamily="34" charset="0"/>
              <a:buChar char="•"/>
            </a:pPr>
            <a:r>
              <a:rPr lang="en-AU" sz="2000" dirty="0"/>
              <a:t>Replace an agency’s more detailed processes and systems for the assessment and recruitment of residential care workers</a:t>
            </a:r>
          </a:p>
          <a:p>
            <a:pPr marL="342900" indent="-342900">
              <a:buFont typeface="Arial" panose="020B0604020202020204" pitchFamily="34" charset="0"/>
              <a:buChar char="•"/>
            </a:pPr>
            <a:r>
              <a:rPr lang="en-AU" sz="2000" dirty="0"/>
              <a:t>Contain detailed records</a:t>
            </a:r>
          </a:p>
          <a:p>
            <a:pPr marL="698500" lvl="1" indent="-342900">
              <a:buFont typeface="Arial" panose="020B0604020202020204" pitchFamily="34" charset="0"/>
              <a:buChar char="•"/>
            </a:pPr>
            <a:r>
              <a:rPr lang="en-AU" sz="2000" dirty="0"/>
              <a:t>the Register will not hold </a:t>
            </a:r>
            <a:r>
              <a:rPr lang="en-AU" sz="2000" i="1" dirty="0"/>
              <a:t>details</a:t>
            </a:r>
            <a:r>
              <a:rPr lang="en-AU" sz="2000" dirty="0"/>
              <a:t> of each probity check. It will simply record that the check has been completed and whether there is a Satisfactory or Unsatisfactory outcome</a:t>
            </a:r>
          </a:p>
          <a:p>
            <a:pPr marL="698500" lvl="1" indent="-342900">
              <a:buFont typeface="Arial" panose="020B0604020202020204" pitchFamily="34" charset="0"/>
              <a:buChar char="•"/>
            </a:pPr>
            <a:r>
              <a:rPr lang="en-AU" sz="2000" dirty="0"/>
              <a:t>it will record reportable allegation dates and finalised outcomes but it </a:t>
            </a:r>
            <a:r>
              <a:rPr lang="en-AU" sz="2000" b="1" dirty="0"/>
              <a:t>will not</a:t>
            </a:r>
            <a:r>
              <a:rPr lang="en-AU" sz="2000" dirty="0"/>
              <a:t> contain detailed information relating to the allegation</a:t>
            </a:r>
          </a:p>
          <a:p>
            <a:endParaRPr lang="en-AU" dirty="0"/>
          </a:p>
        </p:txBody>
      </p:sp>
      <p:sp>
        <p:nvSpPr>
          <p:cNvPr id="4" name="Slide Number Placeholder 3"/>
          <p:cNvSpPr>
            <a:spLocks noGrp="1"/>
          </p:cNvSpPr>
          <p:nvPr>
            <p:ph type="sldNum" sz="quarter" idx="5"/>
          </p:nvPr>
        </p:nvSpPr>
        <p:spPr/>
        <p:txBody>
          <a:bodyPr/>
          <a:lstStyle/>
          <a:p>
            <a:pPr>
              <a:defRPr/>
            </a:pPr>
            <a:fld id="{3AB5362A-2421-43BF-BD93-BBF4FD4C1505}" type="slidenum">
              <a:rPr lang="en-US" smtClean="0"/>
              <a:pPr>
                <a:defRPr/>
              </a:pPr>
              <a:t>26</a:t>
            </a:fld>
            <a:endParaRPr lang="en-US"/>
          </a:p>
        </p:txBody>
      </p:sp>
    </p:spTree>
    <p:extLst>
      <p:ext uri="{BB962C8B-B14F-4D97-AF65-F5344CB8AC3E}">
        <p14:creationId xmlns:p14="http://schemas.microsoft.com/office/powerpoint/2010/main" val="56880887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Further information</a:t>
            </a:r>
          </a:p>
          <a:p>
            <a:endParaRPr lang="en-AU" dirty="0"/>
          </a:p>
          <a:p>
            <a:pPr marL="342900" indent="-342900">
              <a:buFont typeface="Arial" panose="020B0604020202020204" pitchFamily="34" charset="0"/>
              <a:buChar char="•"/>
            </a:pPr>
            <a:r>
              <a:rPr lang="en-AU" sz="1600" dirty="0"/>
              <a:t>Talk with your agency representative </a:t>
            </a:r>
          </a:p>
          <a:p>
            <a:pPr marL="342900" indent="-342900">
              <a:buFont typeface="Arial" panose="020B0604020202020204" pitchFamily="34" charset="0"/>
              <a:buChar char="•"/>
            </a:pPr>
            <a:r>
              <a:rPr lang="en-AU" sz="1600" dirty="0"/>
              <a:t>Refer to guidance summaries and Fact Sheets on the OCG’s website: </a:t>
            </a:r>
            <a:r>
              <a:rPr lang="en-AU" sz="1600" dirty="0">
                <a:hlinkClick r:id="rId3"/>
              </a:rPr>
              <a:t>www.ocg.nsw.gov.au</a:t>
            </a:r>
            <a:endParaRPr lang="en-AU" sz="1600" dirty="0"/>
          </a:p>
          <a:p>
            <a:endParaRPr lang="en-AU" dirty="0"/>
          </a:p>
        </p:txBody>
      </p:sp>
      <p:sp>
        <p:nvSpPr>
          <p:cNvPr id="4" name="Slide Number Placeholder 3"/>
          <p:cNvSpPr>
            <a:spLocks noGrp="1"/>
          </p:cNvSpPr>
          <p:nvPr>
            <p:ph type="sldNum" sz="quarter" idx="5"/>
          </p:nvPr>
        </p:nvSpPr>
        <p:spPr/>
        <p:txBody>
          <a:bodyPr/>
          <a:lstStyle/>
          <a:p>
            <a:fld id="{B07158C4-A119-4B78-9DE8-A50001BC31DC}" type="slidenum">
              <a:rPr lang="en-AU" smtClean="0"/>
              <a:t>27</a:t>
            </a:fld>
            <a:endParaRPr lang="en-AU"/>
          </a:p>
        </p:txBody>
      </p:sp>
    </p:spTree>
    <p:extLst>
      <p:ext uri="{BB962C8B-B14F-4D97-AF65-F5344CB8AC3E}">
        <p14:creationId xmlns:p14="http://schemas.microsoft.com/office/powerpoint/2010/main" val="392512535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2000" dirty="0"/>
              <a:t>Residential Care Workers Register - why?</a:t>
            </a:r>
          </a:p>
          <a:p>
            <a:endParaRPr lang="en-US" sz="2000" dirty="0"/>
          </a:p>
          <a:p>
            <a:pPr marL="171450" indent="-171450">
              <a:buFont typeface="Arial" panose="020B0604020202020204" pitchFamily="34" charset="0"/>
              <a:buChar char="•"/>
            </a:pPr>
            <a:r>
              <a:rPr lang="en-US" sz="2000" dirty="0"/>
              <a:t>The </a:t>
            </a:r>
            <a:r>
              <a:rPr lang="en-US" sz="2000" i="1" dirty="0"/>
              <a:t>Royal Commission into Institutional Responses to Child Sexual Abuse</a:t>
            </a:r>
            <a:r>
              <a:rPr lang="en-US" sz="2000" dirty="0"/>
              <a:t> recommended that each jurisdiction should establish a register of residential care workers as a means of improving the safety of children and young people in out-of-home care.</a:t>
            </a:r>
          </a:p>
          <a:p>
            <a:pPr marL="171450" indent="-171450">
              <a:buFont typeface="Arial" panose="020B0604020202020204" pitchFamily="34" charset="0"/>
              <a:buChar char="•"/>
            </a:pPr>
            <a:r>
              <a:rPr lang="en-US" sz="2000" dirty="0"/>
              <a:t>The OOHC sector raised concerns around the risk of unsuitable staff potentially moving between agencies or being engaged by more than one agency at the same time and the agencies employing them being unaware of concerns.  </a:t>
            </a:r>
            <a:endParaRPr lang="en-AU" sz="2000" dirty="0"/>
          </a:p>
          <a:p>
            <a:pPr eaLnBrk="1" hangingPunct="1"/>
            <a:endParaRPr lang="en-AU" dirty="0"/>
          </a:p>
        </p:txBody>
      </p:sp>
      <p:sp>
        <p:nvSpPr>
          <p:cNvPr id="4" name="Slide Number Placeholder 3"/>
          <p:cNvSpPr>
            <a:spLocks noGrp="1"/>
          </p:cNvSpPr>
          <p:nvPr>
            <p:ph type="sldNum" sz="quarter" idx="5"/>
          </p:nvPr>
        </p:nvSpPr>
        <p:spPr/>
        <p:txBody>
          <a:bodyPr/>
          <a:lstStyle/>
          <a:p>
            <a:pPr>
              <a:defRPr/>
            </a:pPr>
            <a:fld id="{3AB5362A-2421-43BF-BD93-BBF4FD4C1505}" type="slidenum">
              <a:rPr lang="en-US" smtClean="0"/>
              <a:pPr>
                <a:defRPr/>
              </a:pPr>
              <a:t>4</a:t>
            </a:fld>
            <a:endParaRPr lang="en-US"/>
          </a:p>
        </p:txBody>
      </p:sp>
    </p:spTree>
    <p:extLst>
      <p:ext uri="{BB962C8B-B14F-4D97-AF65-F5344CB8AC3E}">
        <p14:creationId xmlns:p14="http://schemas.microsoft.com/office/powerpoint/2010/main" val="291225268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2000" dirty="0"/>
              <a:t>What is the Residential Care Workers Register?</a:t>
            </a:r>
            <a:endParaRPr lang="en-AU" sz="2000" dirty="0"/>
          </a:p>
          <a:p>
            <a:endParaRPr lang="en-AU" sz="2000" dirty="0"/>
          </a:p>
          <a:p>
            <a:pPr marL="228600" indent="-228600">
              <a:buFont typeface="+mj-lt"/>
              <a:buAutoNum type="arabicPeriod"/>
            </a:pPr>
            <a:r>
              <a:rPr lang="en-AU" sz="2000" dirty="0"/>
              <a:t>It is a secure, restricted access database which holds information about individual workers who are being considered for employment and those who have been engaged as residential care workers.</a:t>
            </a:r>
          </a:p>
          <a:p>
            <a:pPr marL="228600" indent="-228600">
              <a:buFont typeface="+mj-lt"/>
              <a:buAutoNum type="arabicPeriod"/>
            </a:pPr>
            <a:r>
              <a:rPr lang="en-AU" sz="2000" dirty="0"/>
              <a:t>The Register provides a mechanism to support agencies to exchange information relevant to the safety, welfare or wellbeing of children.  </a:t>
            </a:r>
          </a:p>
          <a:p>
            <a:pPr marL="228600" indent="-228600">
              <a:buFont typeface="+mj-lt"/>
              <a:buAutoNum type="arabicPeriod"/>
            </a:pPr>
            <a:r>
              <a:rPr lang="en-AU" sz="2000" dirty="0"/>
              <a:t>It supports agencies to make a decision about the suitability of an individual to provide care to children in residential care.  It also ensures an individual who is currently engaged by one agency will not be engaged by another agency without the two agencies exchanging information relevant to the safety, welfare and wellbeing of children.</a:t>
            </a:r>
          </a:p>
          <a:p>
            <a:pPr eaLnBrk="1" hangingPunct="1"/>
            <a:endParaRPr lang="en-AU" dirty="0"/>
          </a:p>
        </p:txBody>
      </p:sp>
      <p:sp>
        <p:nvSpPr>
          <p:cNvPr id="4" name="Slide Number Placeholder 3"/>
          <p:cNvSpPr>
            <a:spLocks noGrp="1"/>
          </p:cNvSpPr>
          <p:nvPr>
            <p:ph type="sldNum" sz="quarter" idx="5"/>
          </p:nvPr>
        </p:nvSpPr>
        <p:spPr/>
        <p:txBody>
          <a:bodyPr/>
          <a:lstStyle/>
          <a:p>
            <a:pPr>
              <a:defRPr/>
            </a:pPr>
            <a:fld id="{3AB5362A-2421-43BF-BD93-BBF4FD4C1505}" type="slidenum">
              <a:rPr lang="en-US" smtClean="0"/>
              <a:pPr>
                <a:defRPr/>
              </a:pPr>
              <a:t>5</a:t>
            </a:fld>
            <a:endParaRPr lang="en-US"/>
          </a:p>
        </p:txBody>
      </p:sp>
    </p:spTree>
    <p:extLst>
      <p:ext uri="{BB962C8B-B14F-4D97-AF65-F5344CB8AC3E}">
        <p14:creationId xmlns:p14="http://schemas.microsoft.com/office/powerpoint/2010/main" val="275262210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2000" dirty="0">
                <a:effectLst/>
                <a:latin typeface="Calibri" panose="020F0502020204030204" pitchFamily="34" charset="0"/>
                <a:ea typeface="Calibri" panose="020F0502020204030204" pitchFamily="34" charset="0"/>
                <a:cs typeface="Times New Roman" panose="02020603050405020304" pitchFamily="18" charset="0"/>
              </a:rPr>
              <a:t>The register is not designed as a HR tool.</a:t>
            </a:r>
          </a:p>
          <a:p>
            <a:endParaRPr lang="en-AU" sz="2000" dirty="0">
              <a:effectLst/>
              <a:latin typeface="Calibri" panose="020F0502020204030204" pitchFamily="34" charset="0"/>
              <a:ea typeface="Calibri" panose="020F0502020204030204" pitchFamily="34" charset="0"/>
              <a:cs typeface="Times New Roman" panose="02020603050405020304" pitchFamily="18" charset="0"/>
            </a:endParaRPr>
          </a:p>
          <a:p>
            <a:r>
              <a:rPr lang="en-AU" sz="2000" dirty="0">
                <a:effectLst/>
                <a:latin typeface="Calibri" panose="020F0502020204030204" pitchFamily="34" charset="0"/>
                <a:ea typeface="Calibri" panose="020F0502020204030204" pitchFamily="34" charset="0"/>
                <a:cs typeface="Times New Roman" panose="02020603050405020304" pitchFamily="18" charset="0"/>
              </a:rPr>
              <a:t>It is being introduced as a child protection tool, to support agencies in their decision about the suitability of workers.  </a:t>
            </a:r>
          </a:p>
          <a:p>
            <a:endParaRPr lang="en-AU" sz="2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712788" rtl="0" eaLnBrk="0" fontAlgn="base" latinLnBrk="0" hangingPunct="0">
              <a:lnSpc>
                <a:spcPct val="100000"/>
              </a:lnSpc>
              <a:spcBef>
                <a:spcPct val="30000"/>
              </a:spcBef>
              <a:spcAft>
                <a:spcPct val="0"/>
              </a:spcAft>
              <a:buClrTx/>
              <a:buSzTx/>
              <a:buFontTx/>
              <a:buNone/>
              <a:tabLst/>
              <a:defRPr/>
            </a:pPr>
            <a:r>
              <a:rPr lang="en-AU" sz="2000" dirty="0">
                <a:effectLst/>
                <a:latin typeface="Calibri" panose="020F0502020204030204" pitchFamily="34" charset="0"/>
                <a:cs typeface="Times New Roman" panose="02020603050405020304" pitchFamily="18" charset="0"/>
              </a:rPr>
              <a:t>The register does not r</a:t>
            </a:r>
            <a:r>
              <a:rPr lang="en-AU" sz="1000" dirty="0"/>
              <a:t>eplace an agency’s more detailed processes and systems for the assessment and recruitment of residential care workers.  The majority of this will still occur outside of the register, based on individual agency policy.</a:t>
            </a:r>
          </a:p>
          <a:p>
            <a:pPr marL="0" marR="0" lvl="0" indent="0" algn="l" defTabSz="712788" rtl="0" eaLnBrk="0" fontAlgn="base" latinLnBrk="0" hangingPunct="0">
              <a:lnSpc>
                <a:spcPct val="100000"/>
              </a:lnSpc>
              <a:spcBef>
                <a:spcPct val="30000"/>
              </a:spcBef>
              <a:spcAft>
                <a:spcPct val="0"/>
              </a:spcAft>
              <a:buClrTx/>
              <a:buSzTx/>
              <a:buFontTx/>
              <a:buNone/>
              <a:tabLst/>
              <a:defRPr/>
            </a:pPr>
            <a:endParaRPr lang="en-AU" sz="1000" dirty="0"/>
          </a:p>
          <a:p>
            <a:pPr marL="0" marR="0" lvl="0" indent="0" algn="l" defTabSz="712788" rtl="0" eaLnBrk="0" fontAlgn="base" latinLnBrk="0" hangingPunct="0">
              <a:lnSpc>
                <a:spcPct val="100000"/>
              </a:lnSpc>
              <a:spcBef>
                <a:spcPct val="30000"/>
              </a:spcBef>
              <a:spcAft>
                <a:spcPct val="0"/>
              </a:spcAft>
              <a:buClrTx/>
              <a:buSzTx/>
              <a:buFontTx/>
              <a:buNone/>
              <a:tabLst/>
              <a:defRPr/>
            </a:pPr>
            <a:r>
              <a:rPr lang="en-AU" sz="1000" dirty="0"/>
              <a:t>The register requires only the recording of basic information to link a worker with an employer, which in turn supports information sharing between employers, where that information is relevant to child protection and safety.</a:t>
            </a:r>
          </a:p>
          <a:p>
            <a:pPr marL="0" marR="0" lvl="0" indent="0" algn="l" defTabSz="712788" rtl="0" eaLnBrk="0" fontAlgn="base" latinLnBrk="0" hangingPunct="0">
              <a:lnSpc>
                <a:spcPct val="100000"/>
              </a:lnSpc>
              <a:spcBef>
                <a:spcPct val="30000"/>
              </a:spcBef>
              <a:spcAft>
                <a:spcPct val="0"/>
              </a:spcAft>
              <a:buClrTx/>
              <a:buSzTx/>
              <a:buFontTx/>
              <a:buNone/>
              <a:tabLst/>
              <a:defRPr/>
            </a:pPr>
            <a:endParaRPr lang="en-AU" sz="1000" dirty="0"/>
          </a:p>
          <a:p>
            <a:pPr marL="0" marR="0" lvl="0" indent="0" algn="l" defTabSz="712788" rtl="0" eaLnBrk="0" fontAlgn="base" latinLnBrk="0" hangingPunct="0">
              <a:lnSpc>
                <a:spcPct val="100000"/>
              </a:lnSpc>
              <a:spcBef>
                <a:spcPct val="30000"/>
              </a:spcBef>
              <a:spcAft>
                <a:spcPct val="0"/>
              </a:spcAft>
              <a:buClrTx/>
              <a:buSzTx/>
              <a:buFontTx/>
              <a:buNone/>
              <a:tabLst/>
              <a:defRPr/>
            </a:pPr>
            <a:r>
              <a:rPr lang="en-AU" sz="2000" dirty="0">
                <a:effectLst/>
                <a:latin typeface="Calibri" panose="020F0502020204030204" pitchFamily="34" charset="0"/>
                <a:ea typeface="Calibri" panose="020F0502020204030204" pitchFamily="34" charset="0"/>
                <a:cs typeface="Times New Roman" panose="02020603050405020304" pitchFamily="18" charset="0"/>
              </a:rPr>
              <a:t>Even with the introduction of the register, every designated agency is still required to demonstrate their compliance with the OOHC standards.  The standards outline key requirements for agencies in terms of how they recruit, train and support their staff, including those working with children in residential care.  The register is an additional tool to assist agencies and builds on the existing OOHC standards.  </a:t>
            </a:r>
            <a:endParaRPr lang="en-AU" sz="1050" dirty="0">
              <a:solidFill>
                <a:srgbClr val="FF0000"/>
              </a:solidFill>
            </a:endParaRPr>
          </a:p>
          <a:p>
            <a:pPr eaLnBrk="1" hangingPunct="1"/>
            <a:endParaRPr lang="en-AU" dirty="0"/>
          </a:p>
        </p:txBody>
      </p:sp>
      <p:sp>
        <p:nvSpPr>
          <p:cNvPr id="4" name="Slide Number Placeholder 3"/>
          <p:cNvSpPr>
            <a:spLocks noGrp="1"/>
          </p:cNvSpPr>
          <p:nvPr>
            <p:ph type="sldNum" sz="quarter" idx="5"/>
          </p:nvPr>
        </p:nvSpPr>
        <p:spPr/>
        <p:txBody>
          <a:bodyPr/>
          <a:lstStyle/>
          <a:p>
            <a:pPr>
              <a:defRPr/>
            </a:pPr>
            <a:fld id="{3AB5362A-2421-43BF-BD93-BBF4FD4C1505}" type="slidenum">
              <a:rPr lang="en-US" smtClean="0"/>
              <a:pPr>
                <a:defRPr/>
              </a:pPr>
              <a:t>6</a:t>
            </a:fld>
            <a:endParaRPr lang="en-US"/>
          </a:p>
        </p:txBody>
      </p:sp>
    </p:spTree>
    <p:extLst>
      <p:ext uri="{BB962C8B-B14F-4D97-AF65-F5344CB8AC3E}">
        <p14:creationId xmlns:p14="http://schemas.microsoft.com/office/powerpoint/2010/main" val="303759106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2000" dirty="0"/>
              <a:t>Role of the OCG</a:t>
            </a:r>
          </a:p>
          <a:p>
            <a:endParaRPr lang="en-AU" sz="2000" dirty="0"/>
          </a:p>
          <a:p>
            <a:pPr marL="171450" indent="-171450">
              <a:buFont typeface="Arial" panose="020B0604020202020204" pitchFamily="34" charset="0"/>
              <a:buChar char="•"/>
            </a:pPr>
            <a:r>
              <a:rPr lang="en-AU" sz="2000" dirty="0"/>
              <a:t>Establish the Residential Care Workers Register, in consultation with key stakeholders</a:t>
            </a:r>
          </a:p>
          <a:p>
            <a:pPr marL="171450" indent="-171450">
              <a:buFont typeface="Arial" panose="020B0604020202020204" pitchFamily="34" charset="0"/>
              <a:buChar char="•"/>
            </a:pPr>
            <a:r>
              <a:rPr lang="en-AU" sz="2000" dirty="0"/>
              <a:t>Administer and maintain the Register in accordance with the </a:t>
            </a:r>
            <a:r>
              <a:rPr lang="en-AU" sz="2000" i="1" dirty="0"/>
              <a:t>Children’s Guardian Act 2019 </a:t>
            </a:r>
            <a:r>
              <a:rPr lang="en-AU" sz="2000" dirty="0"/>
              <a:t>and the Children’s Guardian Regulation 2022</a:t>
            </a:r>
          </a:p>
          <a:p>
            <a:pPr marL="171450" indent="-171450">
              <a:buFont typeface="Arial" panose="020B0604020202020204" pitchFamily="34" charset="0"/>
              <a:buChar char="•"/>
            </a:pPr>
            <a:r>
              <a:rPr lang="en-AU" sz="2000" dirty="0"/>
              <a:t>Monitor the access and use of the Register</a:t>
            </a:r>
            <a:endParaRPr lang="en-AU" sz="1050" dirty="0"/>
          </a:p>
          <a:p>
            <a:pPr eaLnBrk="1" hangingPunct="1"/>
            <a:endParaRPr lang="en-AU" dirty="0"/>
          </a:p>
        </p:txBody>
      </p:sp>
      <p:sp>
        <p:nvSpPr>
          <p:cNvPr id="4" name="Slide Number Placeholder 3"/>
          <p:cNvSpPr>
            <a:spLocks noGrp="1"/>
          </p:cNvSpPr>
          <p:nvPr>
            <p:ph type="sldNum" sz="quarter" idx="5"/>
          </p:nvPr>
        </p:nvSpPr>
        <p:spPr/>
        <p:txBody>
          <a:bodyPr/>
          <a:lstStyle/>
          <a:p>
            <a:pPr>
              <a:defRPr/>
            </a:pPr>
            <a:fld id="{3AB5362A-2421-43BF-BD93-BBF4FD4C1505}" type="slidenum">
              <a:rPr lang="en-US" smtClean="0"/>
              <a:pPr>
                <a:defRPr/>
              </a:pPr>
              <a:t>7</a:t>
            </a:fld>
            <a:endParaRPr lang="en-US"/>
          </a:p>
        </p:txBody>
      </p:sp>
    </p:spTree>
    <p:extLst>
      <p:ext uri="{BB962C8B-B14F-4D97-AF65-F5344CB8AC3E}">
        <p14:creationId xmlns:p14="http://schemas.microsoft.com/office/powerpoint/2010/main" val="145480745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2000" dirty="0"/>
              <a:t>Role of a residential care provider</a:t>
            </a:r>
          </a:p>
          <a:p>
            <a:endParaRPr lang="en-AU" sz="2000" dirty="0"/>
          </a:p>
          <a:p>
            <a:pPr marL="171450" indent="-171450">
              <a:buFont typeface="Arial" panose="020B0604020202020204" pitchFamily="34" charset="0"/>
              <a:buChar char="•"/>
            </a:pPr>
            <a:r>
              <a:rPr lang="en-AU" sz="2000" dirty="0"/>
              <a:t>Assess the suitability of applicants to be engaged as residential care workers</a:t>
            </a:r>
          </a:p>
          <a:p>
            <a:pPr marL="171450" indent="-171450">
              <a:buFont typeface="Arial" panose="020B0604020202020204" pitchFamily="34" charset="0"/>
              <a:buChar char="•"/>
            </a:pPr>
            <a:r>
              <a:rPr lang="en-AU" sz="2000" dirty="0"/>
              <a:t>Undertake mandatory probity checks to determine suitability </a:t>
            </a:r>
          </a:p>
          <a:p>
            <a:pPr marL="171450" indent="-171450">
              <a:buFont typeface="Arial" panose="020B0604020202020204" pitchFamily="34" charset="0"/>
              <a:buChar char="•"/>
            </a:pPr>
            <a:r>
              <a:rPr lang="en-AU" sz="2000" dirty="0"/>
              <a:t>Enter required information onto the Register </a:t>
            </a:r>
          </a:p>
          <a:p>
            <a:pPr marL="171450" indent="-171450">
              <a:buFont typeface="Arial" panose="020B0604020202020204" pitchFamily="34" charset="0"/>
              <a:buChar char="•"/>
            </a:pPr>
            <a:r>
              <a:rPr lang="en-AU" sz="2000" dirty="0"/>
              <a:t>Not engage a worker until all relevant information is entered and the Register generates a worker engagement number</a:t>
            </a:r>
          </a:p>
          <a:p>
            <a:pPr marL="171450" indent="-171450">
              <a:buFont typeface="Arial" panose="020B0604020202020204" pitchFamily="34" charset="0"/>
              <a:buChar char="•"/>
            </a:pPr>
            <a:r>
              <a:rPr lang="en-AU" sz="2000" dirty="0"/>
              <a:t>Maintain and update records of individuals entered onto the Register</a:t>
            </a:r>
          </a:p>
          <a:p>
            <a:pPr marL="171450" indent="-171450">
              <a:buFont typeface="Arial" panose="020B0604020202020204" pitchFamily="34" charset="0"/>
              <a:buChar char="•"/>
            </a:pPr>
            <a:r>
              <a:rPr lang="en-AU" sz="2000" dirty="0"/>
              <a:t>Advise applicants and current workers about the Register and its purpose</a:t>
            </a:r>
            <a:endParaRPr lang="en-AU" sz="1050" dirty="0"/>
          </a:p>
          <a:p>
            <a:pPr eaLnBrk="1" hangingPunct="1"/>
            <a:endParaRPr lang="en-AU" dirty="0"/>
          </a:p>
        </p:txBody>
      </p:sp>
      <p:sp>
        <p:nvSpPr>
          <p:cNvPr id="4" name="Slide Number Placeholder 3"/>
          <p:cNvSpPr>
            <a:spLocks noGrp="1"/>
          </p:cNvSpPr>
          <p:nvPr>
            <p:ph type="sldNum" sz="quarter" idx="5"/>
          </p:nvPr>
        </p:nvSpPr>
        <p:spPr/>
        <p:txBody>
          <a:bodyPr/>
          <a:lstStyle/>
          <a:p>
            <a:pPr>
              <a:defRPr/>
            </a:pPr>
            <a:fld id="{3AB5362A-2421-43BF-BD93-BBF4FD4C1505}" type="slidenum">
              <a:rPr lang="en-US" smtClean="0"/>
              <a:pPr>
                <a:defRPr/>
              </a:pPr>
              <a:t>8</a:t>
            </a:fld>
            <a:endParaRPr lang="en-US"/>
          </a:p>
        </p:txBody>
      </p:sp>
    </p:spTree>
    <p:extLst>
      <p:ext uri="{BB962C8B-B14F-4D97-AF65-F5344CB8AC3E}">
        <p14:creationId xmlns:p14="http://schemas.microsoft.com/office/powerpoint/2010/main" val="104267333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2000" dirty="0"/>
              <a:t>Who is to be entered onto the Register?</a:t>
            </a:r>
          </a:p>
          <a:p>
            <a:endParaRPr lang="en-AU" sz="2000" dirty="0"/>
          </a:p>
          <a:p>
            <a:pPr marL="342900" indent="-342900">
              <a:buFont typeface="Arial" panose="020B0604020202020204" pitchFamily="34" charset="0"/>
              <a:buChar char="•"/>
            </a:pPr>
            <a:r>
              <a:rPr lang="en-AU" sz="2000" dirty="0"/>
              <a:t>Those individuals who fit within the definition of a </a:t>
            </a:r>
            <a:r>
              <a:rPr lang="en-AU" sz="2000" i="1" dirty="0"/>
              <a:t>residential care worker</a:t>
            </a:r>
            <a:r>
              <a:rPr lang="en-AU" sz="2000" dirty="0"/>
              <a:t>, which will include:</a:t>
            </a:r>
          </a:p>
          <a:p>
            <a:pPr marL="698500" lvl="1" indent="-342900">
              <a:buFont typeface="Arial" panose="020B0604020202020204" pitchFamily="34" charset="0"/>
              <a:buChar char="•"/>
            </a:pPr>
            <a:r>
              <a:rPr lang="en-AU" sz="2000" dirty="0"/>
              <a:t>New applicants: entered only once they reach the referee check stage of the recruitment process. For those referred by a labour hire agency, they will be entered onto the register at the time of being referred for consideration as a residential care worker.   </a:t>
            </a:r>
          </a:p>
          <a:p>
            <a:pPr marL="698500" lvl="1" indent="-342900">
              <a:buFont typeface="Arial" panose="020B0604020202020204" pitchFamily="34" charset="0"/>
              <a:buChar char="•"/>
            </a:pPr>
            <a:r>
              <a:rPr lang="en-AU" sz="2000" dirty="0"/>
              <a:t>Existing workers (as at the commencement of the Register): must be entered within 90 days of commencement</a:t>
            </a:r>
          </a:p>
          <a:p>
            <a:endParaRPr lang="en-AU" dirty="0"/>
          </a:p>
        </p:txBody>
      </p:sp>
      <p:sp>
        <p:nvSpPr>
          <p:cNvPr id="4" name="Slide Number Placeholder 3"/>
          <p:cNvSpPr>
            <a:spLocks noGrp="1"/>
          </p:cNvSpPr>
          <p:nvPr>
            <p:ph type="sldNum" sz="quarter" idx="10"/>
          </p:nvPr>
        </p:nvSpPr>
        <p:spPr/>
        <p:txBody>
          <a:bodyPr/>
          <a:lstStyle/>
          <a:p>
            <a:pPr>
              <a:defRPr/>
            </a:pPr>
            <a:fld id="{3AB5362A-2421-43BF-BD93-BBF4FD4C1505}" type="slidenum">
              <a:rPr lang="en-US" smtClean="0"/>
              <a:pPr>
                <a:defRPr/>
              </a:pPr>
              <a:t>9</a:t>
            </a:fld>
            <a:endParaRPr lang="en-US"/>
          </a:p>
        </p:txBody>
      </p:sp>
    </p:spTree>
    <p:extLst>
      <p:ext uri="{BB962C8B-B14F-4D97-AF65-F5344CB8AC3E}">
        <p14:creationId xmlns:p14="http://schemas.microsoft.com/office/powerpoint/2010/main" val="300082306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For the purpose of the Residential Register, it is important to understand what a residential setting is.  This will be either of the following: </a:t>
            </a:r>
          </a:p>
          <a:p>
            <a:endParaRPr lang="en-AU" dirty="0"/>
          </a:p>
          <a:p>
            <a:pPr marL="171450" indent="-171450">
              <a:buFont typeface="Arial" panose="020B0604020202020204" pitchFamily="34" charset="0"/>
              <a:buChar char="•"/>
            </a:pPr>
            <a:r>
              <a:rPr lang="en-AU" dirty="0"/>
              <a:t>A home managed by a designated agency where a child in statutory or supported OOHC is placed – this is the general residential care type home.</a:t>
            </a:r>
          </a:p>
          <a:p>
            <a:endParaRPr lang="en-AU" dirty="0"/>
          </a:p>
          <a:p>
            <a:pPr marL="171450" indent="-171450">
              <a:buFont typeface="Arial" panose="020B0604020202020204" pitchFamily="34" charset="0"/>
              <a:buChar char="•"/>
            </a:pPr>
            <a:r>
              <a:rPr lang="en-AU" dirty="0"/>
              <a:t>A residential setting will also include other temporary accommodation such as a hotel or caravan park for example, where a child is placed either overnight or for a longer period.  This is temporary accommodation other than a carer’s private home.  This could be as a result of an emergency or placement break down, or where a worker accompanies a child to an appointment away from home and needs to stay overnight.  This could include accompanying a child in foster care, without their carer being present.</a:t>
            </a:r>
          </a:p>
        </p:txBody>
      </p:sp>
      <p:sp>
        <p:nvSpPr>
          <p:cNvPr id="4" name="Slide Number Placeholder 3"/>
          <p:cNvSpPr>
            <a:spLocks noGrp="1"/>
          </p:cNvSpPr>
          <p:nvPr>
            <p:ph type="sldNum" sz="quarter" idx="5"/>
          </p:nvPr>
        </p:nvSpPr>
        <p:spPr/>
        <p:txBody>
          <a:bodyPr/>
          <a:lstStyle/>
          <a:p>
            <a:pPr>
              <a:defRPr/>
            </a:pPr>
            <a:fld id="{3AB5362A-2421-43BF-BD93-BBF4FD4C1505}" type="slidenum">
              <a:rPr lang="en-US" smtClean="0"/>
              <a:pPr>
                <a:defRPr/>
              </a:pPr>
              <a:t>10</a:t>
            </a:fld>
            <a:endParaRPr lang="en-US"/>
          </a:p>
        </p:txBody>
      </p:sp>
    </p:spTree>
    <p:extLst>
      <p:ext uri="{BB962C8B-B14F-4D97-AF65-F5344CB8AC3E}">
        <p14:creationId xmlns:p14="http://schemas.microsoft.com/office/powerpoint/2010/main" val="328971924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1">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E57A2D9F-61E4-43DD-AEE4-7DB03212C80F}"/>
              </a:ext>
            </a:extLst>
          </p:cNvPr>
          <p:cNvSpPr/>
          <p:nvPr userDrawn="1"/>
        </p:nvSpPr>
        <p:spPr>
          <a:xfrm>
            <a:off x="-1" y="0"/>
            <a:ext cx="12192001" cy="3924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endParaRPr>
          </a:p>
        </p:txBody>
      </p:sp>
      <p:sp>
        <p:nvSpPr>
          <p:cNvPr id="7" name="Rectangle 6">
            <a:extLst>
              <a:ext uri="{FF2B5EF4-FFF2-40B4-BE49-F238E27FC236}">
                <a16:creationId xmlns:a16="http://schemas.microsoft.com/office/drawing/2014/main" id="{71C1630E-75DD-4988-B412-5BC99B5B5062}"/>
              </a:ext>
            </a:extLst>
          </p:cNvPr>
          <p:cNvSpPr/>
          <p:nvPr userDrawn="1"/>
        </p:nvSpPr>
        <p:spPr>
          <a:xfrm>
            <a:off x="-1" y="3924000"/>
            <a:ext cx="12192001" cy="1566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accent3"/>
              </a:solidFill>
            </a:endParaRPr>
          </a:p>
        </p:txBody>
      </p:sp>
      <p:sp>
        <p:nvSpPr>
          <p:cNvPr id="2" name="Title 1"/>
          <p:cNvSpPr>
            <a:spLocks noGrp="1"/>
          </p:cNvSpPr>
          <p:nvPr>
            <p:ph type="ctrTitle"/>
          </p:nvPr>
        </p:nvSpPr>
        <p:spPr>
          <a:xfrm>
            <a:off x="360000" y="360000"/>
            <a:ext cx="10741897" cy="2387600"/>
          </a:xfrm>
          <a:ln>
            <a:noFill/>
          </a:ln>
        </p:spPr>
        <p:txBody>
          <a:bodyPr anchor="t">
            <a:normAutofit/>
          </a:bodyPr>
          <a:lstStyle>
            <a:lvl1pPr algn="l">
              <a:lnSpc>
                <a:spcPct val="90000"/>
              </a:lnSpc>
              <a:defRPr sz="4800">
                <a:solidFill>
                  <a:schemeClr val="bg1"/>
                </a:solidFill>
              </a:defRPr>
            </a:lvl1pPr>
          </a:lstStyle>
          <a:p>
            <a:r>
              <a:rPr lang="en-US"/>
              <a:t>Click to edit Master title style</a:t>
            </a:r>
            <a:endParaRPr lang="en-US" dirty="0"/>
          </a:p>
        </p:txBody>
      </p:sp>
      <p:sp>
        <p:nvSpPr>
          <p:cNvPr id="11" name="Text Placeholder 10">
            <a:extLst>
              <a:ext uri="{FF2B5EF4-FFF2-40B4-BE49-F238E27FC236}">
                <a16:creationId xmlns:a16="http://schemas.microsoft.com/office/drawing/2014/main" id="{AA33BD13-5953-47AF-A601-951A768FEDA1}"/>
              </a:ext>
            </a:extLst>
          </p:cNvPr>
          <p:cNvSpPr>
            <a:spLocks noGrp="1"/>
          </p:cNvSpPr>
          <p:nvPr>
            <p:ph type="body" sz="quarter" idx="10"/>
          </p:nvPr>
        </p:nvSpPr>
        <p:spPr>
          <a:xfrm>
            <a:off x="360000" y="4284000"/>
            <a:ext cx="2700000" cy="1089583"/>
          </a:xfrm>
        </p:spPr>
        <p:txBody>
          <a:bodyPr>
            <a:noAutofit/>
          </a:bodyPr>
          <a:lstStyle>
            <a:lvl1pPr>
              <a:defRPr sz="2000">
                <a:solidFill>
                  <a:schemeClr val="bg1"/>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Click to edit Master text styles</a:t>
            </a:r>
          </a:p>
        </p:txBody>
      </p:sp>
      <p:sp>
        <p:nvSpPr>
          <p:cNvPr id="15" name="Text Placeholder 14">
            <a:extLst>
              <a:ext uri="{FF2B5EF4-FFF2-40B4-BE49-F238E27FC236}">
                <a16:creationId xmlns:a16="http://schemas.microsoft.com/office/drawing/2014/main" id="{B9280053-307C-4D8A-BF45-7B6743FA55E3}"/>
              </a:ext>
            </a:extLst>
          </p:cNvPr>
          <p:cNvSpPr>
            <a:spLocks noGrp="1"/>
          </p:cNvSpPr>
          <p:nvPr>
            <p:ph type="body" sz="quarter" idx="11" hasCustomPrompt="1"/>
          </p:nvPr>
        </p:nvSpPr>
        <p:spPr>
          <a:xfrm>
            <a:off x="3454400" y="4284000"/>
            <a:ext cx="3600000" cy="1089858"/>
          </a:xfrm>
        </p:spPr>
        <p:txBody>
          <a:bodyPr>
            <a:noAutofit/>
          </a:bodyPr>
          <a:lstStyle>
            <a:lvl1pPr>
              <a:spcAft>
                <a:spcPts val="0"/>
              </a:spcAft>
              <a:defRPr sz="1600" b="0">
                <a:solidFill>
                  <a:schemeClr val="bg1"/>
                </a:solidFill>
                <a:latin typeface="Public Sans SemiBold" pitchFamily="2" charset="0"/>
              </a:defRPr>
            </a:lvl1pPr>
            <a:lvl2pPr>
              <a:spcAft>
                <a:spcPts val="0"/>
              </a:spcAft>
              <a:defRPr sz="1600">
                <a:solidFill>
                  <a:schemeClr val="bg1"/>
                </a:solidFill>
                <a:latin typeface="+mn-lt"/>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Presenter name</a:t>
            </a:r>
          </a:p>
          <a:p>
            <a:pPr lvl="1"/>
            <a:r>
              <a:rPr lang="en-US" dirty="0"/>
              <a:t>Presenter title</a:t>
            </a:r>
          </a:p>
        </p:txBody>
      </p:sp>
      <p:sp>
        <p:nvSpPr>
          <p:cNvPr id="16" name="Text Placeholder 14">
            <a:extLst>
              <a:ext uri="{FF2B5EF4-FFF2-40B4-BE49-F238E27FC236}">
                <a16:creationId xmlns:a16="http://schemas.microsoft.com/office/drawing/2014/main" id="{0B9A9D47-05D2-409D-A941-8374F9F8E2D4}"/>
              </a:ext>
            </a:extLst>
          </p:cNvPr>
          <p:cNvSpPr>
            <a:spLocks noGrp="1"/>
          </p:cNvSpPr>
          <p:nvPr>
            <p:ph type="body" sz="quarter" idx="12"/>
          </p:nvPr>
        </p:nvSpPr>
        <p:spPr>
          <a:xfrm>
            <a:off x="9072000" y="4284000"/>
            <a:ext cx="2700000" cy="1089858"/>
          </a:xfrm>
        </p:spPr>
        <p:txBody>
          <a:bodyPr>
            <a:noAutofit/>
          </a:bodyPr>
          <a:lstStyle>
            <a:lvl1pPr>
              <a:defRPr sz="1600" b="0">
                <a:solidFill>
                  <a:schemeClr val="bg1"/>
                </a:solidFill>
                <a:latin typeface="+mn-lt"/>
              </a:defRPr>
            </a:lvl1pPr>
            <a:lvl2pPr>
              <a:defRPr sz="1600">
                <a:solidFill>
                  <a:schemeClr val="bg1"/>
                </a:solidFill>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US"/>
              <a:t>Click to edit Master text styles</a:t>
            </a:r>
          </a:p>
        </p:txBody>
      </p:sp>
      <p:cxnSp>
        <p:nvCxnSpPr>
          <p:cNvPr id="18" name="Straight Connector 17">
            <a:extLst>
              <a:ext uri="{FF2B5EF4-FFF2-40B4-BE49-F238E27FC236}">
                <a16:creationId xmlns:a16="http://schemas.microsoft.com/office/drawing/2014/main" id="{89B807B7-CC07-4C79-849F-41D584D6BBC7}"/>
              </a:ext>
            </a:extLst>
          </p:cNvPr>
          <p:cNvCxnSpPr/>
          <p:nvPr userDrawn="1"/>
        </p:nvCxnSpPr>
        <p:spPr>
          <a:xfrm>
            <a:off x="360000" y="4104000"/>
            <a:ext cx="8532000"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DB400A8E-928A-43DB-8723-796D9A555203}"/>
              </a:ext>
            </a:extLst>
          </p:cNvPr>
          <p:cNvCxnSpPr>
            <a:cxnSpLocks/>
          </p:cNvCxnSpPr>
          <p:nvPr userDrawn="1"/>
        </p:nvCxnSpPr>
        <p:spPr>
          <a:xfrm>
            <a:off x="9072000" y="4104000"/>
            <a:ext cx="2700000"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pic>
        <p:nvPicPr>
          <p:cNvPr id="5" name="Picture 4" descr="NSW Government logo">
            <a:extLst>
              <a:ext uri="{FF2B5EF4-FFF2-40B4-BE49-F238E27FC236}">
                <a16:creationId xmlns:a16="http://schemas.microsoft.com/office/drawing/2014/main" id="{1275AC60-D9B4-4746-B3F7-C112360E69A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221200" y="5745600"/>
            <a:ext cx="630000" cy="685525"/>
          </a:xfrm>
          <a:prstGeom prst="rect">
            <a:avLst/>
          </a:prstGeom>
        </p:spPr>
      </p:pic>
    </p:spTree>
    <p:extLst>
      <p:ext uri="{BB962C8B-B14F-4D97-AF65-F5344CB8AC3E}">
        <p14:creationId xmlns:p14="http://schemas.microsoft.com/office/powerpoint/2010/main" val="35685650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Title and 2 Column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a:xfrm>
            <a:off x="360000" y="1800000"/>
            <a:ext cx="11473200" cy="4351339"/>
          </a:xfrm>
        </p:spPr>
        <p:txBody>
          <a:bodyPr numCol="2" spcCol="18000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p:cNvSpPr>
            <a:spLocks noGrp="1"/>
          </p:cNvSpPr>
          <p:nvPr>
            <p:ph type="ftr" sz="quarter" idx="11"/>
          </p:nvPr>
        </p:nvSpPr>
        <p:spPr/>
        <p:txBody>
          <a:bodyPr/>
          <a:lstStyle/>
          <a:p>
            <a:r>
              <a:rPr lang="en-US"/>
              <a:t>Descriptor</a:t>
            </a:r>
            <a:endParaRPr lang="en-AU"/>
          </a:p>
        </p:txBody>
      </p:sp>
      <p:sp>
        <p:nvSpPr>
          <p:cNvPr id="6" name="Slide Number Placeholder 5"/>
          <p:cNvSpPr>
            <a:spLocks noGrp="1"/>
          </p:cNvSpPr>
          <p:nvPr>
            <p:ph type="sldNum" sz="quarter" idx="12"/>
          </p:nvPr>
        </p:nvSpPr>
        <p:spPr/>
        <p:txBody>
          <a:bodyPr/>
          <a:lstStyle/>
          <a:p>
            <a:fld id="{10A01DC5-1685-4615-8240-15192985C6A2}" type="slidenum">
              <a:rPr lang="en-AU" smtClean="0"/>
              <a:t>‹#›</a:t>
            </a:fld>
            <a:endParaRPr lang="en-AU"/>
          </a:p>
        </p:txBody>
      </p:sp>
      <p:cxnSp>
        <p:nvCxnSpPr>
          <p:cNvPr id="7" name="Straight Connector 6">
            <a:extLst>
              <a:ext uri="{FF2B5EF4-FFF2-40B4-BE49-F238E27FC236}">
                <a16:creationId xmlns:a16="http://schemas.microsoft.com/office/drawing/2014/main" id="{FDEA8E5D-F9A7-48AC-AF91-6754515E9D1B}"/>
              </a:ext>
            </a:extLst>
          </p:cNvPr>
          <p:cNvCxnSpPr/>
          <p:nvPr userDrawn="1"/>
        </p:nvCxnSpPr>
        <p:spPr>
          <a:xfrm>
            <a:off x="360000" y="1548000"/>
            <a:ext cx="114732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28ABACDD-EEA1-4D7E-AF09-D231DF0AC4BA}"/>
              </a:ext>
            </a:extLst>
          </p:cNvPr>
          <p:cNvCxnSpPr/>
          <p:nvPr userDrawn="1"/>
        </p:nvCxnSpPr>
        <p:spPr>
          <a:xfrm>
            <a:off x="360000" y="6300000"/>
            <a:ext cx="114732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8372389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Text box and 2 Column Content box">
    <p:spTree>
      <p:nvGrpSpPr>
        <p:cNvPr id="1" name=""/>
        <p:cNvGrpSpPr/>
        <p:nvPr/>
      </p:nvGrpSpPr>
      <p:grpSpPr>
        <a:xfrm>
          <a:off x="0" y="0"/>
          <a:ext cx="0" cy="0"/>
          <a:chOff x="0" y="0"/>
          <a:chExt cx="0" cy="0"/>
        </a:xfrm>
      </p:grpSpPr>
      <p:sp>
        <p:nvSpPr>
          <p:cNvPr id="2" name="Title 1"/>
          <p:cNvSpPr>
            <a:spLocks noGrp="1"/>
          </p:cNvSpPr>
          <p:nvPr>
            <p:ph type="title"/>
          </p:nvPr>
        </p:nvSpPr>
        <p:spPr>
          <a:xfrm>
            <a:off x="360000" y="360000"/>
            <a:ext cx="9720000" cy="1009652"/>
          </a:xfrm>
        </p:spPr>
        <p:txBody>
          <a:bodyPr/>
          <a:lstStyle/>
          <a:p>
            <a:r>
              <a:rPr lang="en-US"/>
              <a:t>Click to edit Master title style</a:t>
            </a:r>
            <a:endParaRPr lang="en-US" dirty="0"/>
          </a:p>
        </p:txBody>
      </p:sp>
      <p:sp>
        <p:nvSpPr>
          <p:cNvPr id="3" name="Content Placeholder 2"/>
          <p:cNvSpPr>
            <a:spLocks noGrp="1"/>
          </p:cNvSpPr>
          <p:nvPr>
            <p:ph idx="1"/>
          </p:nvPr>
        </p:nvSpPr>
        <p:spPr>
          <a:xfrm>
            <a:off x="5220000" y="2340000"/>
            <a:ext cx="6612000" cy="3960000"/>
          </a:xfrm>
        </p:spPr>
        <p:txBody>
          <a:bodyPr numCol="2" spcCol="18000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p:cNvSpPr>
            <a:spLocks noGrp="1"/>
          </p:cNvSpPr>
          <p:nvPr>
            <p:ph type="ftr" sz="quarter" idx="11"/>
          </p:nvPr>
        </p:nvSpPr>
        <p:spPr/>
        <p:txBody>
          <a:bodyPr/>
          <a:lstStyle/>
          <a:p>
            <a:r>
              <a:rPr lang="en-US"/>
              <a:t>Descriptor</a:t>
            </a:r>
            <a:endParaRPr lang="en-AU"/>
          </a:p>
        </p:txBody>
      </p:sp>
      <p:sp>
        <p:nvSpPr>
          <p:cNvPr id="6" name="Slide Number Placeholder 5"/>
          <p:cNvSpPr>
            <a:spLocks noGrp="1"/>
          </p:cNvSpPr>
          <p:nvPr>
            <p:ph type="sldNum" sz="quarter" idx="12"/>
          </p:nvPr>
        </p:nvSpPr>
        <p:spPr/>
        <p:txBody>
          <a:bodyPr/>
          <a:lstStyle/>
          <a:p>
            <a:fld id="{10A01DC5-1685-4615-8240-15192985C6A2}" type="slidenum">
              <a:rPr lang="en-AU" smtClean="0"/>
              <a:t>‹#›</a:t>
            </a:fld>
            <a:endParaRPr lang="en-AU"/>
          </a:p>
        </p:txBody>
      </p:sp>
      <p:cxnSp>
        <p:nvCxnSpPr>
          <p:cNvPr id="7" name="Straight Connector 6">
            <a:extLst>
              <a:ext uri="{FF2B5EF4-FFF2-40B4-BE49-F238E27FC236}">
                <a16:creationId xmlns:a16="http://schemas.microsoft.com/office/drawing/2014/main" id="{FDEA8E5D-F9A7-48AC-AF91-6754515E9D1B}"/>
              </a:ext>
            </a:extLst>
          </p:cNvPr>
          <p:cNvCxnSpPr/>
          <p:nvPr userDrawn="1"/>
        </p:nvCxnSpPr>
        <p:spPr>
          <a:xfrm>
            <a:off x="360000" y="2160000"/>
            <a:ext cx="114732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9" name="Text Placeholder 8">
            <a:extLst>
              <a:ext uri="{FF2B5EF4-FFF2-40B4-BE49-F238E27FC236}">
                <a16:creationId xmlns:a16="http://schemas.microsoft.com/office/drawing/2014/main" id="{A728366C-8E0F-43D3-99CB-DE12D7F372E5}"/>
              </a:ext>
            </a:extLst>
          </p:cNvPr>
          <p:cNvSpPr>
            <a:spLocks noGrp="1"/>
          </p:cNvSpPr>
          <p:nvPr>
            <p:ph type="body" sz="quarter" idx="13"/>
          </p:nvPr>
        </p:nvSpPr>
        <p:spPr>
          <a:xfrm>
            <a:off x="360000" y="2340000"/>
            <a:ext cx="4680000" cy="3960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dirty="0"/>
          </a:p>
        </p:txBody>
      </p:sp>
    </p:spTree>
    <p:extLst>
      <p:ext uri="{BB962C8B-B14F-4D97-AF65-F5344CB8AC3E}">
        <p14:creationId xmlns:p14="http://schemas.microsoft.com/office/powerpoint/2010/main" val="16999442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Image, pullout text and caption">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10A01DC5-1685-4615-8240-15192985C6A2}" type="slidenum">
              <a:rPr lang="en-AU" smtClean="0"/>
              <a:t>‹#›</a:t>
            </a:fld>
            <a:endParaRPr lang="en-AU"/>
          </a:p>
        </p:txBody>
      </p:sp>
      <p:cxnSp>
        <p:nvCxnSpPr>
          <p:cNvPr id="7" name="Straight Connector 6">
            <a:extLst>
              <a:ext uri="{FF2B5EF4-FFF2-40B4-BE49-F238E27FC236}">
                <a16:creationId xmlns:a16="http://schemas.microsoft.com/office/drawing/2014/main" id="{FDEA8E5D-F9A7-48AC-AF91-6754515E9D1B}"/>
              </a:ext>
            </a:extLst>
          </p:cNvPr>
          <p:cNvCxnSpPr/>
          <p:nvPr userDrawn="1"/>
        </p:nvCxnSpPr>
        <p:spPr>
          <a:xfrm>
            <a:off x="5220000" y="1800000"/>
            <a:ext cx="0" cy="4536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9" name="Picture Placeholder 8">
            <a:extLst>
              <a:ext uri="{FF2B5EF4-FFF2-40B4-BE49-F238E27FC236}">
                <a16:creationId xmlns:a16="http://schemas.microsoft.com/office/drawing/2014/main" id="{516D7771-B92C-4B57-B3D3-8B15F5B9689C}"/>
              </a:ext>
            </a:extLst>
          </p:cNvPr>
          <p:cNvSpPr>
            <a:spLocks noGrp="1"/>
          </p:cNvSpPr>
          <p:nvPr>
            <p:ph type="pic" sz="quarter" idx="13"/>
          </p:nvPr>
        </p:nvSpPr>
        <p:spPr>
          <a:xfrm>
            <a:off x="0" y="0"/>
            <a:ext cx="5040000" cy="6858000"/>
          </a:xfrm>
        </p:spPr>
        <p:txBody>
          <a:bodyPr/>
          <a:lstStyle/>
          <a:p>
            <a:r>
              <a:rPr lang="en-US"/>
              <a:t>Click icon to add picture</a:t>
            </a:r>
            <a:endParaRPr lang="en-AU"/>
          </a:p>
        </p:txBody>
      </p:sp>
      <p:sp>
        <p:nvSpPr>
          <p:cNvPr id="11" name="Text Placeholder 10">
            <a:extLst>
              <a:ext uri="{FF2B5EF4-FFF2-40B4-BE49-F238E27FC236}">
                <a16:creationId xmlns:a16="http://schemas.microsoft.com/office/drawing/2014/main" id="{2FAB4FCE-5DFB-4423-ADC8-E6C79ABBEDD2}"/>
              </a:ext>
            </a:extLst>
          </p:cNvPr>
          <p:cNvSpPr>
            <a:spLocks noGrp="1"/>
          </p:cNvSpPr>
          <p:nvPr>
            <p:ph type="body" sz="quarter" idx="14"/>
          </p:nvPr>
        </p:nvSpPr>
        <p:spPr>
          <a:xfrm>
            <a:off x="5400000" y="1800225"/>
            <a:ext cx="6478588" cy="4185578"/>
          </a:xfrm>
        </p:spPr>
        <p:txBody>
          <a:bodyPr>
            <a:normAutofit/>
          </a:bodyPr>
          <a:lstStyle>
            <a:lvl1pPr>
              <a:defRPr sz="3600">
                <a:solidFill>
                  <a:schemeClr val="tx1"/>
                </a:solidFill>
                <a:latin typeface="+mn-lt"/>
              </a:defRPr>
            </a:lvl1pPr>
            <a:lvl2pPr>
              <a:defRPr sz="1800">
                <a:solidFill>
                  <a:schemeClr val="tx1"/>
                </a:solidFill>
                <a:latin typeface="+mn-lt"/>
              </a:defRPr>
            </a:lvl2pPr>
            <a:lvl3pPr>
              <a:defRPr sz="3600">
                <a:solidFill>
                  <a:schemeClr val="bg2"/>
                </a:solidFill>
                <a:latin typeface="+mn-lt"/>
              </a:defRPr>
            </a:lvl3pPr>
            <a:lvl4pPr>
              <a:defRPr sz="3600">
                <a:solidFill>
                  <a:schemeClr val="bg2"/>
                </a:solidFill>
                <a:latin typeface="+mn-lt"/>
              </a:defRPr>
            </a:lvl4pPr>
            <a:lvl5pPr>
              <a:defRPr sz="3600">
                <a:solidFill>
                  <a:schemeClr val="bg2"/>
                </a:solidFill>
                <a:latin typeface="+mn-lt"/>
              </a:defRPr>
            </a:lvl5pPr>
          </a:lstStyle>
          <a:p>
            <a:pPr lvl="0"/>
            <a:r>
              <a:rPr lang="en-US"/>
              <a:t>Click to edit Master text styles</a:t>
            </a:r>
          </a:p>
          <a:p>
            <a:pPr lvl="1"/>
            <a:r>
              <a:rPr lang="en-US"/>
              <a:t>Second level</a:t>
            </a:r>
          </a:p>
        </p:txBody>
      </p:sp>
      <p:sp>
        <p:nvSpPr>
          <p:cNvPr id="13" name="Text Placeholder 12">
            <a:extLst>
              <a:ext uri="{FF2B5EF4-FFF2-40B4-BE49-F238E27FC236}">
                <a16:creationId xmlns:a16="http://schemas.microsoft.com/office/drawing/2014/main" id="{518B06DF-F3D5-44F7-AB62-30A2ED1F46C7}"/>
              </a:ext>
            </a:extLst>
          </p:cNvPr>
          <p:cNvSpPr>
            <a:spLocks noGrp="1"/>
          </p:cNvSpPr>
          <p:nvPr>
            <p:ph type="body" sz="quarter" idx="15" hasCustomPrompt="1"/>
          </p:nvPr>
        </p:nvSpPr>
        <p:spPr>
          <a:xfrm>
            <a:off x="5400000" y="5926425"/>
            <a:ext cx="3567113" cy="409575"/>
          </a:xfrm>
        </p:spPr>
        <p:txBody>
          <a:bodyPr anchor="b">
            <a:normAutofit/>
          </a:bodyPr>
          <a:lstStyle>
            <a:lvl1pPr>
              <a:defRPr sz="1200">
                <a:latin typeface="+mn-lt"/>
              </a:defRPr>
            </a:lvl1pPr>
          </a:lstStyle>
          <a:p>
            <a:pPr lvl="0"/>
            <a:r>
              <a:rPr lang="en-US" dirty="0"/>
              <a:t>Image caption</a:t>
            </a:r>
            <a:endParaRPr lang="en-AU" dirty="0"/>
          </a:p>
        </p:txBody>
      </p:sp>
    </p:spTree>
    <p:extLst>
      <p:ext uri="{BB962C8B-B14F-4D97-AF65-F5344CB8AC3E}">
        <p14:creationId xmlns:p14="http://schemas.microsoft.com/office/powerpoint/2010/main" val="88934201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360000" y="1800000"/>
            <a:ext cx="5616000" cy="435133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16000" y="1800000"/>
            <a:ext cx="5616000" cy="435133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Footer Placeholder 5"/>
          <p:cNvSpPr>
            <a:spLocks noGrp="1"/>
          </p:cNvSpPr>
          <p:nvPr>
            <p:ph type="ftr" sz="quarter" idx="11"/>
          </p:nvPr>
        </p:nvSpPr>
        <p:spPr/>
        <p:txBody>
          <a:bodyPr/>
          <a:lstStyle/>
          <a:p>
            <a:r>
              <a:rPr lang="en-US"/>
              <a:t>Descriptor</a:t>
            </a:r>
            <a:endParaRPr lang="en-AU"/>
          </a:p>
        </p:txBody>
      </p:sp>
      <p:sp>
        <p:nvSpPr>
          <p:cNvPr id="7" name="Slide Number Placeholder 6"/>
          <p:cNvSpPr>
            <a:spLocks noGrp="1"/>
          </p:cNvSpPr>
          <p:nvPr>
            <p:ph type="sldNum" sz="quarter" idx="12"/>
          </p:nvPr>
        </p:nvSpPr>
        <p:spPr/>
        <p:txBody>
          <a:bodyPr/>
          <a:lstStyle/>
          <a:p>
            <a:fld id="{10A01DC5-1685-4615-8240-15192985C6A2}" type="slidenum">
              <a:rPr lang="en-AU" smtClean="0"/>
              <a:t>‹#›</a:t>
            </a:fld>
            <a:endParaRPr lang="en-AU"/>
          </a:p>
        </p:txBody>
      </p:sp>
      <p:cxnSp>
        <p:nvCxnSpPr>
          <p:cNvPr id="9" name="Straight Connector 8">
            <a:extLst>
              <a:ext uri="{FF2B5EF4-FFF2-40B4-BE49-F238E27FC236}">
                <a16:creationId xmlns:a16="http://schemas.microsoft.com/office/drawing/2014/main" id="{D97CC562-144A-4EC8-A68D-03DE6177D0F2}"/>
              </a:ext>
            </a:extLst>
          </p:cNvPr>
          <p:cNvCxnSpPr/>
          <p:nvPr userDrawn="1"/>
        </p:nvCxnSpPr>
        <p:spPr>
          <a:xfrm>
            <a:off x="360000" y="1548000"/>
            <a:ext cx="114732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C2A67116-4454-462F-A3FD-DC94D36B8379}"/>
              </a:ext>
            </a:extLst>
          </p:cNvPr>
          <p:cNvCxnSpPr/>
          <p:nvPr userDrawn="1"/>
        </p:nvCxnSpPr>
        <p:spPr>
          <a:xfrm>
            <a:off x="360000" y="6300000"/>
            <a:ext cx="114732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1637932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reserve="1">
  <p:cSld name="Two Content lowe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bg2"/>
                </a:solidFill>
              </a:defRPr>
            </a:lvl1pPr>
          </a:lstStyle>
          <a:p>
            <a:r>
              <a:rPr lang="en-US"/>
              <a:t>Click to edit Master title style</a:t>
            </a:r>
            <a:endParaRPr lang="en-US" dirty="0"/>
          </a:p>
        </p:txBody>
      </p:sp>
      <p:sp>
        <p:nvSpPr>
          <p:cNvPr id="3" name="Content Placeholder 2"/>
          <p:cNvSpPr>
            <a:spLocks noGrp="1"/>
          </p:cNvSpPr>
          <p:nvPr>
            <p:ph sz="half" idx="1"/>
          </p:nvPr>
        </p:nvSpPr>
        <p:spPr>
          <a:xfrm>
            <a:off x="360000" y="2340000"/>
            <a:ext cx="5616000" cy="3780000"/>
          </a:xfrm>
        </p:spPr>
        <p:txBody>
          <a:bodyPr/>
          <a:lstStyle>
            <a:lvl1pPr>
              <a:defRPr>
                <a:solidFill>
                  <a:schemeClr val="bg2"/>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16002" y="2340000"/>
            <a:ext cx="5616000" cy="3780000"/>
          </a:xfrm>
        </p:spPr>
        <p:txBody>
          <a:bodyPr/>
          <a:lstStyle>
            <a:lvl1pPr>
              <a:defRPr>
                <a:solidFill>
                  <a:schemeClr val="bg2"/>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Footer Placeholder 5"/>
          <p:cNvSpPr>
            <a:spLocks noGrp="1"/>
          </p:cNvSpPr>
          <p:nvPr>
            <p:ph type="ftr" sz="quarter" idx="11"/>
          </p:nvPr>
        </p:nvSpPr>
        <p:spPr/>
        <p:txBody>
          <a:bodyPr/>
          <a:lstStyle>
            <a:lvl1pPr>
              <a:defRPr>
                <a:solidFill>
                  <a:schemeClr val="bg2"/>
                </a:solidFill>
              </a:defRPr>
            </a:lvl1pPr>
          </a:lstStyle>
          <a:p>
            <a:r>
              <a:rPr lang="en-US"/>
              <a:t>Descriptor</a:t>
            </a:r>
            <a:endParaRPr lang="en-AU"/>
          </a:p>
        </p:txBody>
      </p:sp>
      <p:sp>
        <p:nvSpPr>
          <p:cNvPr id="7" name="Slide Number Placeholder 6"/>
          <p:cNvSpPr>
            <a:spLocks noGrp="1"/>
          </p:cNvSpPr>
          <p:nvPr>
            <p:ph type="sldNum" sz="quarter" idx="12"/>
          </p:nvPr>
        </p:nvSpPr>
        <p:spPr/>
        <p:txBody>
          <a:bodyPr/>
          <a:lstStyle>
            <a:lvl1pPr>
              <a:defRPr>
                <a:solidFill>
                  <a:schemeClr val="bg2"/>
                </a:solidFill>
              </a:defRPr>
            </a:lvl1pPr>
          </a:lstStyle>
          <a:p>
            <a:fld id="{10A01DC5-1685-4615-8240-15192985C6A2}" type="slidenum">
              <a:rPr lang="en-AU" smtClean="0"/>
              <a:pPr/>
              <a:t>‹#›</a:t>
            </a:fld>
            <a:endParaRPr lang="en-AU"/>
          </a:p>
        </p:txBody>
      </p:sp>
      <p:cxnSp>
        <p:nvCxnSpPr>
          <p:cNvPr id="9" name="Straight Connector 8">
            <a:extLst>
              <a:ext uri="{FF2B5EF4-FFF2-40B4-BE49-F238E27FC236}">
                <a16:creationId xmlns:a16="http://schemas.microsoft.com/office/drawing/2014/main" id="{D97CC562-144A-4EC8-A68D-03DE6177D0F2}"/>
              </a:ext>
            </a:extLst>
          </p:cNvPr>
          <p:cNvCxnSpPr/>
          <p:nvPr userDrawn="1"/>
        </p:nvCxnSpPr>
        <p:spPr>
          <a:xfrm>
            <a:off x="360000" y="2160000"/>
            <a:ext cx="114732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C2A67116-4454-462F-A3FD-DC94D36B8379}"/>
              </a:ext>
            </a:extLst>
          </p:cNvPr>
          <p:cNvCxnSpPr/>
          <p:nvPr userDrawn="1"/>
        </p:nvCxnSpPr>
        <p:spPr>
          <a:xfrm>
            <a:off x="360000" y="6300000"/>
            <a:ext cx="114732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1627683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Subheading, two column text and image">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42BBD760-6DEA-4064-8474-A197EF7B44AA}"/>
              </a:ext>
            </a:extLst>
          </p:cNvPr>
          <p:cNvSpPr/>
          <p:nvPr userDrawn="1"/>
        </p:nvSpPr>
        <p:spPr>
          <a:xfrm>
            <a:off x="0" y="0"/>
            <a:ext cx="12192000" cy="6858000"/>
          </a:xfrm>
          <a:prstGeom prst="rect">
            <a:avLst/>
          </a:prstGeom>
          <a:solidFill>
            <a:srgbClr val="F3E2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 name="Title 1"/>
          <p:cNvSpPr>
            <a:spLocks noGrp="1"/>
          </p:cNvSpPr>
          <p:nvPr>
            <p:ph type="title"/>
          </p:nvPr>
        </p:nvSpPr>
        <p:spPr/>
        <p:txBody>
          <a:bodyPr/>
          <a:lstStyle/>
          <a:p>
            <a:r>
              <a:rPr lang="en-US"/>
              <a:t>Click to edit Master title style</a:t>
            </a:r>
            <a:endParaRPr lang="en-US" dirty="0"/>
          </a:p>
        </p:txBody>
      </p:sp>
      <p:sp>
        <p:nvSpPr>
          <p:cNvPr id="4" name="Content Placeholder 3"/>
          <p:cNvSpPr>
            <a:spLocks noGrp="1"/>
          </p:cNvSpPr>
          <p:nvPr>
            <p:ph sz="half" idx="2"/>
          </p:nvPr>
        </p:nvSpPr>
        <p:spPr>
          <a:xfrm>
            <a:off x="8136000" y="1748331"/>
            <a:ext cx="3672000" cy="435133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Footer Placeholder 5"/>
          <p:cNvSpPr>
            <a:spLocks noGrp="1"/>
          </p:cNvSpPr>
          <p:nvPr>
            <p:ph type="ftr" sz="quarter" idx="11"/>
          </p:nvPr>
        </p:nvSpPr>
        <p:spPr/>
        <p:txBody>
          <a:bodyPr/>
          <a:lstStyle/>
          <a:p>
            <a:r>
              <a:rPr lang="en-US"/>
              <a:t>Descriptor</a:t>
            </a:r>
            <a:endParaRPr lang="en-AU"/>
          </a:p>
        </p:txBody>
      </p:sp>
      <p:sp>
        <p:nvSpPr>
          <p:cNvPr id="7" name="Slide Number Placeholder 6"/>
          <p:cNvSpPr>
            <a:spLocks noGrp="1"/>
          </p:cNvSpPr>
          <p:nvPr>
            <p:ph type="sldNum" sz="quarter" idx="12"/>
          </p:nvPr>
        </p:nvSpPr>
        <p:spPr/>
        <p:txBody>
          <a:bodyPr/>
          <a:lstStyle/>
          <a:p>
            <a:fld id="{10A01DC5-1685-4615-8240-15192985C6A2}" type="slidenum">
              <a:rPr lang="en-AU" smtClean="0"/>
              <a:t>‹#›</a:t>
            </a:fld>
            <a:endParaRPr lang="en-AU"/>
          </a:p>
        </p:txBody>
      </p:sp>
      <p:cxnSp>
        <p:nvCxnSpPr>
          <p:cNvPr id="9" name="Straight Connector 8">
            <a:extLst>
              <a:ext uri="{FF2B5EF4-FFF2-40B4-BE49-F238E27FC236}">
                <a16:creationId xmlns:a16="http://schemas.microsoft.com/office/drawing/2014/main" id="{D97CC562-144A-4EC8-A68D-03DE6177D0F2}"/>
              </a:ext>
            </a:extLst>
          </p:cNvPr>
          <p:cNvCxnSpPr/>
          <p:nvPr userDrawn="1"/>
        </p:nvCxnSpPr>
        <p:spPr>
          <a:xfrm>
            <a:off x="360000" y="1548000"/>
            <a:ext cx="114732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C2A67116-4454-462F-A3FD-DC94D36B8379}"/>
              </a:ext>
            </a:extLst>
          </p:cNvPr>
          <p:cNvCxnSpPr/>
          <p:nvPr userDrawn="1"/>
        </p:nvCxnSpPr>
        <p:spPr>
          <a:xfrm>
            <a:off x="360000" y="6300000"/>
            <a:ext cx="114732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Text Placeholder 10">
            <a:extLst>
              <a:ext uri="{FF2B5EF4-FFF2-40B4-BE49-F238E27FC236}">
                <a16:creationId xmlns:a16="http://schemas.microsoft.com/office/drawing/2014/main" id="{FBCA03EB-CF3D-4096-8D64-2420CB9A078B}"/>
              </a:ext>
            </a:extLst>
          </p:cNvPr>
          <p:cNvSpPr>
            <a:spLocks noGrp="1"/>
          </p:cNvSpPr>
          <p:nvPr>
            <p:ph type="body" sz="quarter" idx="13"/>
          </p:nvPr>
        </p:nvSpPr>
        <p:spPr>
          <a:xfrm>
            <a:off x="360363" y="2772000"/>
            <a:ext cx="7560000" cy="3314895"/>
          </a:xfrm>
        </p:spPr>
        <p:txBody>
          <a:bodyPr numCol="2" spcCol="18000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dirty="0"/>
          </a:p>
        </p:txBody>
      </p:sp>
      <p:sp>
        <p:nvSpPr>
          <p:cNvPr id="13" name="Text Placeholder 12">
            <a:extLst>
              <a:ext uri="{FF2B5EF4-FFF2-40B4-BE49-F238E27FC236}">
                <a16:creationId xmlns:a16="http://schemas.microsoft.com/office/drawing/2014/main" id="{4652EAB0-9BF3-42B8-9260-854C74B7761C}"/>
              </a:ext>
            </a:extLst>
          </p:cNvPr>
          <p:cNvSpPr>
            <a:spLocks noGrp="1"/>
          </p:cNvSpPr>
          <p:nvPr>
            <p:ph type="body" sz="quarter" idx="14" hasCustomPrompt="1"/>
          </p:nvPr>
        </p:nvSpPr>
        <p:spPr>
          <a:xfrm>
            <a:off x="360363" y="1749600"/>
            <a:ext cx="7560000" cy="900000"/>
          </a:xfrm>
        </p:spPr>
        <p:txBody>
          <a:bodyPr/>
          <a:lstStyle>
            <a:lvl1pPr>
              <a:defRPr/>
            </a:lvl1pPr>
          </a:lstStyle>
          <a:p>
            <a:pPr lvl="0"/>
            <a:r>
              <a:rPr lang="en-US" dirty="0"/>
              <a:t>Subheading</a:t>
            </a:r>
            <a:endParaRPr lang="en-AU" dirty="0"/>
          </a:p>
        </p:txBody>
      </p:sp>
      <p:pic>
        <p:nvPicPr>
          <p:cNvPr id="12" name="Picture 11">
            <a:extLst>
              <a:ext uri="{FF2B5EF4-FFF2-40B4-BE49-F238E27FC236}">
                <a16:creationId xmlns:a16="http://schemas.microsoft.com/office/drawing/2014/main" id="{2F79FF34-E700-48B3-9129-EB64DD6F10E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221200" y="360000"/>
            <a:ext cx="630000" cy="685525"/>
          </a:xfrm>
          <a:prstGeom prst="rect">
            <a:avLst/>
          </a:prstGeom>
        </p:spPr>
      </p:pic>
    </p:spTree>
    <p:extLst>
      <p:ext uri="{BB962C8B-B14F-4D97-AF65-F5344CB8AC3E}">
        <p14:creationId xmlns:p14="http://schemas.microsoft.com/office/powerpoint/2010/main" val="239426437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Subheading box with three column text box and image box">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42BBD760-6DEA-4064-8474-A197EF7B44AA}"/>
              </a:ext>
            </a:extLst>
          </p:cNvPr>
          <p:cNvSpPr/>
          <p:nvPr userDrawn="1"/>
        </p:nvSpPr>
        <p:spPr>
          <a:xfrm>
            <a:off x="0" y="0"/>
            <a:ext cx="12192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solidFill>
                <a:schemeClr val="bg2"/>
              </a:solidFill>
            </a:endParaRPr>
          </a:p>
        </p:txBody>
      </p:sp>
      <p:sp>
        <p:nvSpPr>
          <p:cNvPr id="2" name="Title 1"/>
          <p:cNvSpPr>
            <a:spLocks noGrp="1"/>
          </p:cNvSpPr>
          <p:nvPr>
            <p:ph type="title"/>
          </p:nvPr>
        </p:nvSpPr>
        <p:spPr/>
        <p:txBody>
          <a:bodyPr/>
          <a:lstStyle>
            <a:lvl1pPr>
              <a:defRPr>
                <a:solidFill>
                  <a:schemeClr val="bg2"/>
                </a:solidFill>
              </a:defRPr>
            </a:lvl1pPr>
          </a:lstStyle>
          <a:p>
            <a:r>
              <a:rPr lang="en-US"/>
              <a:t>Click to edit Master title style</a:t>
            </a:r>
            <a:endParaRPr lang="en-US" dirty="0"/>
          </a:p>
        </p:txBody>
      </p:sp>
      <p:sp>
        <p:nvSpPr>
          <p:cNvPr id="6" name="Footer Placeholder 5"/>
          <p:cNvSpPr>
            <a:spLocks noGrp="1"/>
          </p:cNvSpPr>
          <p:nvPr>
            <p:ph type="ftr" sz="quarter" idx="11"/>
          </p:nvPr>
        </p:nvSpPr>
        <p:spPr>
          <a:xfrm>
            <a:off x="360000" y="6444000"/>
            <a:ext cx="6720000" cy="252000"/>
          </a:xfrm>
        </p:spPr>
        <p:txBody>
          <a:bodyPr/>
          <a:lstStyle>
            <a:lvl1pPr>
              <a:defRPr>
                <a:solidFill>
                  <a:schemeClr val="bg2"/>
                </a:solidFill>
              </a:defRPr>
            </a:lvl1pPr>
          </a:lstStyle>
          <a:p>
            <a:r>
              <a:rPr lang="en-US" dirty="0"/>
              <a:t>Descriptor</a:t>
            </a:r>
            <a:endParaRPr lang="en-AU" dirty="0"/>
          </a:p>
        </p:txBody>
      </p:sp>
      <p:sp>
        <p:nvSpPr>
          <p:cNvPr id="7" name="Slide Number Placeholder 6"/>
          <p:cNvSpPr>
            <a:spLocks noGrp="1"/>
          </p:cNvSpPr>
          <p:nvPr>
            <p:ph type="sldNum" sz="quarter" idx="12"/>
          </p:nvPr>
        </p:nvSpPr>
        <p:spPr>
          <a:xfrm>
            <a:off x="11317458" y="6516000"/>
            <a:ext cx="490542" cy="180000"/>
          </a:xfrm>
        </p:spPr>
        <p:txBody>
          <a:bodyPr/>
          <a:lstStyle>
            <a:lvl1pPr>
              <a:defRPr>
                <a:solidFill>
                  <a:schemeClr val="bg2"/>
                </a:solidFill>
              </a:defRPr>
            </a:lvl1pPr>
          </a:lstStyle>
          <a:p>
            <a:fld id="{10A01DC5-1685-4615-8240-15192985C6A2}" type="slidenum">
              <a:rPr lang="en-AU" smtClean="0"/>
              <a:pPr/>
              <a:t>‹#›</a:t>
            </a:fld>
            <a:endParaRPr lang="en-AU"/>
          </a:p>
        </p:txBody>
      </p:sp>
      <p:cxnSp>
        <p:nvCxnSpPr>
          <p:cNvPr id="9" name="Straight Connector 8">
            <a:extLst>
              <a:ext uri="{FF2B5EF4-FFF2-40B4-BE49-F238E27FC236}">
                <a16:creationId xmlns:a16="http://schemas.microsoft.com/office/drawing/2014/main" id="{D97CC562-144A-4EC8-A68D-03DE6177D0F2}"/>
              </a:ext>
            </a:extLst>
          </p:cNvPr>
          <p:cNvCxnSpPr/>
          <p:nvPr userDrawn="1"/>
        </p:nvCxnSpPr>
        <p:spPr>
          <a:xfrm>
            <a:off x="360000" y="2160000"/>
            <a:ext cx="11473200" cy="0"/>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sp>
        <p:nvSpPr>
          <p:cNvPr id="11" name="Text Placeholder 10">
            <a:extLst>
              <a:ext uri="{FF2B5EF4-FFF2-40B4-BE49-F238E27FC236}">
                <a16:creationId xmlns:a16="http://schemas.microsoft.com/office/drawing/2014/main" id="{FBCA03EB-CF3D-4096-8D64-2420CB9A078B}"/>
              </a:ext>
            </a:extLst>
          </p:cNvPr>
          <p:cNvSpPr>
            <a:spLocks noGrp="1"/>
          </p:cNvSpPr>
          <p:nvPr>
            <p:ph type="body" sz="quarter" idx="13"/>
          </p:nvPr>
        </p:nvSpPr>
        <p:spPr>
          <a:xfrm>
            <a:off x="360363" y="3600001"/>
            <a:ext cx="8532000" cy="2499670"/>
          </a:xfrm>
        </p:spPr>
        <p:txBody>
          <a:bodyPr numCol="3" spcCol="180000"/>
          <a:lstStyle>
            <a:lvl1pPr>
              <a:defRPr>
                <a:solidFill>
                  <a:schemeClr val="bg2"/>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dirty="0"/>
          </a:p>
        </p:txBody>
      </p:sp>
      <p:sp>
        <p:nvSpPr>
          <p:cNvPr id="13" name="Text Placeholder 12">
            <a:extLst>
              <a:ext uri="{FF2B5EF4-FFF2-40B4-BE49-F238E27FC236}">
                <a16:creationId xmlns:a16="http://schemas.microsoft.com/office/drawing/2014/main" id="{4652EAB0-9BF3-42B8-9260-854C74B7761C}"/>
              </a:ext>
            </a:extLst>
          </p:cNvPr>
          <p:cNvSpPr>
            <a:spLocks noGrp="1"/>
          </p:cNvSpPr>
          <p:nvPr>
            <p:ph type="body" sz="quarter" idx="14" hasCustomPrompt="1"/>
          </p:nvPr>
        </p:nvSpPr>
        <p:spPr>
          <a:xfrm>
            <a:off x="360363" y="2340000"/>
            <a:ext cx="8532000" cy="1116002"/>
          </a:xfrm>
        </p:spPr>
        <p:txBody>
          <a:bodyPr/>
          <a:lstStyle>
            <a:lvl1pPr>
              <a:defRPr>
                <a:solidFill>
                  <a:schemeClr val="bg2"/>
                </a:solidFill>
              </a:defRPr>
            </a:lvl1pPr>
          </a:lstStyle>
          <a:p>
            <a:pPr lvl="0"/>
            <a:r>
              <a:rPr lang="en-US" dirty="0"/>
              <a:t>Subheading</a:t>
            </a:r>
            <a:endParaRPr lang="en-AU" dirty="0"/>
          </a:p>
        </p:txBody>
      </p:sp>
      <p:sp>
        <p:nvSpPr>
          <p:cNvPr id="5" name="Picture Placeholder 4">
            <a:extLst>
              <a:ext uri="{FF2B5EF4-FFF2-40B4-BE49-F238E27FC236}">
                <a16:creationId xmlns:a16="http://schemas.microsoft.com/office/drawing/2014/main" id="{9815A714-98D5-4052-AB2F-14DD929CCC25}"/>
              </a:ext>
            </a:extLst>
          </p:cNvPr>
          <p:cNvSpPr>
            <a:spLocks noGrp="1"/>
          </p:cNvSpPr>
          <p:nvPr>
            <p:ph type="pic" sz="quarter" idx="15"/>
          </p:nvPr>
        </p:nvSpPr>
        <p:spPr>
          <a:xfrm>
            <a:off x="9072000" y="2340000"/>
            <a:ext cx="2736000" cy="3960000"/>
          </a:xfrm>
        </p:spPr>
        <p:txBody>
          <a:bodyPr/>
          <a:lstStyle>
            <a:lvl1pPr>
              <a:defRPr>
                <a:solidFill>
                  <a:schemeClr val="bg2"/>
                </a:solidFill>
              </a:defRPr>
            </a:lvl1pPr>
          </a:lstStyle>
          <a:p>
            <a:r>
              <a:rPr lang="en-US"/>
              <a:t>Click icon to add picture</a:t>
            </a:r>
            <a:endParaRPr lang="en-AU"/>
          </a:p>
        </p:txBody>
      </p:sp>
      <p:pic>
        <p:nvPicPr>
          <p:cNvPr id="12" name="Picture 11">
            <a:extLst>
              <a:ext uri="{FF2B5EF4-FFF2-40B4-BE49-F238E27FC236}">
                <a16:creationId xmlns:a16="http://schemas.microsoft.com/office/drawing/2014/main" id="{B1FB6CEC-BF4E-4B7E-BF6A-CACDC5381E2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221200" y="360000"/>
            <a:ext cx="630000" cy="685525"/>
          </a:xfrm>
          <a:prstGeom prst="rect">
            <a:avLst/>
          </a:prstGeom>
        </p:spPr>
      </p:pic>
    </p:spTree>
    <p:extLst>
      <p:ext uri="{BB962C8B-B14F-4D97-AF65-F5344CB8AC3E}">
        <p14:creationId xmlns:p14="http://schemas.microsoft.com/office/powerpoint/2010/main" val="288789986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Image with caption at right over text box">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2000"/>
            </a:lvl1pPr>
          </a:lstStyle>
          <a:p>
            <a:r>
              <a:rPr lang="en-US"/>
              <a:t>Click to edit Master title style</a:t>
            </a:r>
            <a:endParaRPr lang="en-US" dirty="0"/>
          </a:p>
        </p:txBody>
      </p:sp>
      <p:sp>
        <p:nvSpPr>
          <p:cNvPr id="6" name="Footer Placeholder 5"/>
          <p:cNvSpPr>
            <a:spLocks noGrp="1"/>
          </p:cNvSpPr>
          <p:nvPr>
            <p:ph type="ftr" sz="quarter" idx="11"/>
          </p:nvPr>
        </p:nvSpPr>
        <p:spPr/>
        <p:txBody>
          <a:bodyPr/>
          <a:lstStyle/>
          <a:p>
            <a:r>
              <a:rPr lang="en-US"/>
              <a:t>Descriptor</a:t>
            </a:r>
            <a:endParaRPr lang="en-AU"/>
          </a:p>
        </p:txBody>
      </p:sp>
      <p:sp>
        <p:nvSpPr>
          <p:cNvPr id="7" name="Slide Number Placeholder 6"/>
          <p:cNvSpPr>
            <a:spLocks noGrp="1"/>
          </p:cNvSpPr>
          <p:nvPr>
            <p:ph type="sldNum" sz="quarter" idx="12"/>
          </p:nvPr>
        </p:nvSpPr>
        <p:spPr/>
        <p:txBody>
          <a:bodyPr/>
          <a:lstStyle/>
          <a:p>
            <a:fld id="{10A01DC5-1685-4615-8240-15192985C6A2}" type="slidenum">
              <a:rPr lang="en-AU" smtClean="0"/>
              <a:t>‹#›</a:t>
            </a:fld>
            <a:endParaRPr lang="en-AU"/>
          </a:p>
        </p:txBody>
      </p:sp>
      <p:cxnSp>
        <p:nvCxnSpPr>
          <p:cNvPr id="9" name="Straight Connector 8">
            <a:extLst>
              <a:ext uri="{FF2B5EF4-FFF2-40B4-BE49-F238E27FC236}">
                <a16:creationId xmlns:a16="http://schemas.microsoft.com/office/drawing/2014/main" id="{D97CC562-144A-4EC8-A68D-03DE6177D0F2}"/>
              </a:ext>
            </a:extLst>
          </p:cNvPr>
          <p:cNvCxnSpPr>
            <a:cxnSpLocks/>
          </p:cNvCxnSpPr>
          <p:nvPr userDrawn="1"/>
        </p:nvCxnSpPr>
        <p:spPr>
          <a:xfrm>
            <a:off x="6192000" y="1576800"/>
            <a:ext cx="565879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Text Placeholder 10">
            <a:extLst>
              <a:ext uri="{FF2B5EF4-FFF2-40B4-BE49-F238E27FC236}">
                <a16:creationId xmlns:a16="http://schemas.microsoft.com/office/drawing/2014/main" id="{FBCA03EB-CF3D-4096-8D64-2420CB9A078B}"/>
              </a:ext>
            </a:extLst>
          </p:cNvPr>
          <p:cNvSpPr>
            <a:spLocks noGrp="1"/>
          </p:cNvSpPr>
          <p:nvPr>
            <p:ph type="body" sz="quarter" idx="13"/>
          </p:nvPr>
        </p:nvSpPr>
        <p:spPr>
          <a:xfrm>
            <a:off x="6192000" y="2772000"/>
            <a:ext cx="5639998" cy="3314895"/>
          </a:xfrm>
        </p:spPr>
        <p:txBody>
          <a:bodyPr numCol="2" spcCol="18000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dirty="0"/>
          </a:p>
        </p:txBody>
      </p:sp>
      <p:sp>
        <p:nvSpPr>
          <p:cNvPr id="13" name="Text Placeholder 12">
            <a:extLst>
              <a:ext uri="{FF2B5EF4-FFF2-40B4-BE49-F238E27FC236}">
                <a16:creationId xmlns:a16="http://schemas.microsoft.com/office/drawing/2014/main" id="{4652EAB0-9BF3-42B8-9260-854C74B7761C}"/>
              </a:ext>
            </a:extLst>
          </p:cNvPr>
          <p:cNvSpPr>
            <a:spLocks noGrp="1"/>
          </p:cNvSpPr>
          <p:nvPr>
            <p:ph type="body" sz="quarter" idx="14" hasCustomPrompt="1"/>
          </p:nvPr>
        </p:nvSpPr>
        <p:spPr>
          <a:xfrm>
            <a:off x="9087729" y="1749600"/>
            <a:ext cx="2744268" cy="900000"/>
          </a:xfrm>
        </p:spPr>
        <p:txBody>
          <a:bodyPr>
            <a:normAutofit/>
          </a:bodyPr>
          <a:lstStyle>
            <a:lvl1pPr>
              <a:defRPr sz="1000">
                <a:latin typeface="+mn-lt"/>
              </a:defRPr>
            </a:lvl1pPr>
          </a:lstStyle>
          <a:p>
            <a:pPr lvl="0"/>
            <a:r>
              <a:rPr lang="en-US" dirty="0"/>
              <a:t>Caption</a:t>
            </a:r>
            <a:endParaRPr lang="en-AU" dirty="0"/>
          </a:p>
        </p:txBody>
      </p:sp>
      <p:cxnSp>
        <p:nvCxnSpPr>
          <p:cNvPr id="15" name="Straight Connector 14">
            <a:extLst>
              <a:ext uri="{FF2B5EF4-FFF2-40B4-BE49-F238E27FC236}">
                <a16:creationId xmlns:a16="http://schemas.microsoft.com/office/drawing/2014/main" id="{D55E9072-3A33-4C6D-A549-4A012107B65C}"/>
              </a:ext>
            </a:extLst>
          </p:cNvPr>
          <p:cNvCxnSpPr>
            <a:cxnSpLocks/>
          </p:cNvCxnSpPr>
          <p:nvPr userDrawn="1"/>
        </p:nvCxnSpPr>
        <p:spPr>
          <a:xfrm>
            <a:off x="6192000" y="6289476"/>
            <a:ext cx="5658798" cy="0"/>
          </a:xfrm>
          <a:prstGeom prst="line">
            <a:avLst/>
          </a:prstGeom>
        </p:spPr>
        <p:style>
          <a:lnRef idx="1">
            <a:schemeClr val="accent1"/>
          </a:lnRef>
          <a:fillRef idx="0">
            <a:schemeClr val="accent1"/>
          </a:fillRef>
          <a:effectRef idx="0">
            <a:schemeClr val="accent1"/>
          </a:effectRef>
          <a:fontRef idx="minor">
            <a:schemeClr val="tx1"/>
          </a:fontRef>
        </p:style>
      </p:cxnSp>
      <p:sp>
        <p:nvSpPr>
          <p:cNvPr id="5" name="Picture Placeholder 4">
            <a:extLst>
              <a:ext uri="{FF2B5EF4-FFF2-40B4-BE49-F238E27FC236}">
                <a16:creationId xmlns:a16="http://schemas.microsoft.com/office/drawing/2014/main" id="{0AA01239-4425-4D06-9E14-E14F3426FB3F}"/>
              </a:ext>
            </a:extLst>
          </p:cNvPr>
          <p:cNvSpPr>
            <a:spLocks noGrp="1"/>
          </p:cNvSpPr>
          <p:nvPr>
            <p:ph type="pic" sz="quarter" idx="15"/>
          </p:nvPr>
        </p:nvSpPr>
        <p:spPr>
          <a:xfrm>
            <a:off x="0" y="1576800"/>
            <a:ext cx="5976000" cy="4716000"/>
          </a:xfrm>
        </p:spPr>
        <p:txBody>
          <a:bodyPr/>
          <a:lstStyle/>
          <a:p>
            <a:r>
              <a:rPr lang="en-US"/>
              <a:t>Click icon to add picture</a:t>
            </a:r>
            <a:endParaRPr lang="en-AU" dirty="0"/>
          </a:p>
        </p:txBody>
      </p:sp>
    </p:spTree>
    <p:extLst>
      <p:ext uri="{BB962C8B-B14F-4D97-AF65-F5344CB8AC3E}">
        <p14:creationId xmlns:p14="http://schemas.microsoft.com/office/powerpoint/2010/main" val="422509786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Large quote">
    <p:spTree>
      <p:nvGrpSpPr>
        <p:cNvPr id="1" name=""/>
        <p:cNvGrpSpPr/>
        <p:nvPr/>
      </p:nvGrpSpPr>
      <p:grpSpPr>
        <a:xfrm>
          <a:off x="0" y="0"/>
          <a:ext cx="0" cy="0"/>
          <a:chOff x="0" y="0"/>
          <a:chExt cx="0" cy="0"/>
        </a:xfrm>
      </p:grpSpPr>
      <p:sp>
        <p:nvSpPr>
          <p:cNvPr id="2" name="Title 1"/>
          <p:cNvSpPr>
            <a:spLocks noGrp="1"/>
          </p:cNvSpPr>
          <p:nvPr>
            <p:ph type="title"/>
          </p:nvPr>
        </p:nvSpPr>
        <p:spPr>
          <a:xfrm>
            <a:off x="360000" y="360000"/>
            <a:ext cx="2520000" cy="1009652"/>
          </a:xfrm>
        </p:spPr>
        <p:txBody>
          <a:bodyPr>
            <a:normAutofit/>
          </a:bodyPr>
          <a:lstStyle>
            <a:lvl1pPr>
              <a:defRPr sz="1600">
                <a:latin typeface="Public Sans SemiBold" pitchFamily="2" charset="0"/>
              </a:defRPr>
            </a:lvl1pPr>
          </a:lstStyle>
          <a:p>
            <a:r>
              <a:rPr lang="en-US"/>
              <a:t>Click to edit Master title style</a:t>
            </a:r>
            <a:endParaRPr lang="en-US" dirty="0"/>
          </a:p>
        </p:txBody>
      </p:sp>
      <p:sp>
        <p:nvSpPr>
          <p:cNvPr id="6" name="Footer Placeholder 5"/>
          <p:cNvSpPr>
            <a:spLocks noGrp="1"/>
          </p:cNvSpPr>
          <p:nvPr>
            <p:ph type="ftr" sz="quarter" idx="11"/>
          </p:nvPr>
        </p:nvSpPr>
        <p:spPr/>
        <p:txBody>
          <a:bodyPr/>
          <a:lstStyle/>
          <a:p>
            <a:r>
              <a:rPr lang="en-US"/>
              <a:t>Descriptor</a:t>
            </a:r>
            <a:endParaRPr lang="en-AU"/>
          </a:p>
        </p:txBody>
      </p:sp>
      <p:sp>
        <p:nvSpPr>
          <p:cNvPr id="7" name="Slide Number Placeholder 6"/>
          <p:cNvSpPr>
            <a:spLocks noGrp="1"/>
          </p:cNvSpPr>
          <p:nvPr>
            <p:ph type="sldNum" sz="quarter" idx="12"/>
          </p:nvPr>
        </p:nvSpPr>
        <p:spPr/>
        <p:txBody>
          <a:bodyPr/>
          <a:lstStyle/>
          <a:p>
            <a:fld id="{10A01DC5-1685-4615-8240-15192985C6A2}" type="slidenum">
              <a:rPr lang="en-AU" smtClean="0"/>
              <a:t>‹#›</a:t>
            </a:fld>
            <a:endParaRPr lang="en-AU"/>
          </a:p>
        </p:txBody>
      </p:sp>
      <p:sp>
        <p:nvSpPr>
          <p:cNvPr id="11" name="Text Placeholder 10">
            <a:extLst>
              <a:ext uri="{FF2B5EF4-FFF2-40B4-BE49-F238E27FC236}">
                <a16:creationId xmlns:a16="http://schemas.microsoft.com/office/drawing/2014/main" id="{FBCA03EB-CF3D-4096-8D64-2420CB9A078B}"/>
              </a:ext>
            </a:extLst>
          </p:cNvPr>
          <p:cNvSpPr>
            <a:spLocks noGrp="1"/>
          </p:cNvSpPr>
          <p:nvPr>
            <p:ph type="body" sz="quarter" idx="13"/>
          </p:nvPr>
        </p:nvSpPr>
        <p:spPr>
          <a:xfrm>
            <a:off x="3312002" y="360000"/>
            <a:ext cx="7560000" cy="5726895"/>
          </a:xfrm>
        </p:spPr>
        <p:txBody>
          <a:bodyPr numCol="1" spcCol="180000"/>
          <a:lstStyle>
            <a:lvl1pPr>
              <a:defRPr sz="3600"/>
            </a:lvl1pPr>
            <a:lvl2pPr>
              <a:defRPr sz="1800">
                <a:latin typeface="+mn-lt"/>
              </a:defRPr>
            </a:lvl2pPr>
          </a:lstStyle>
          <a:p>
            <a:pPr lvl="0"/>
            <a:r>
              <a:rPr lang="en-US"/>
              <a:t>Click to edit Master text styles</a:t>
            </a:r>
          </a:p>
          <a:p>
            <a:pPr lvl="1"/>
            <a:r>
              <a:rPr lang="en-US"/>
              <a:t>Second level</a:t>
            </a:r>
          </a:p>
        </p:txBody>
      </p:sp>
      <p:cxnSp>
        <p:nvCxnSpPr>
          <p:cNvPr id="12" name="Straight Connector 11">
            <a:extLst>
              <a:ext uri="{FF2B5EF4-FFF2-40B4-BE49-F238E27FC236}">
                <a16:creationId xmlns:a16="http://schemas.microsoft.com/office/drawing/2014/main" id="{80B8F80F-22E3-47D7-8D99-80BFFDFB35CD}"/>
              </a:ext>
            </a:extLst>
          </p:cNvPr>
          <p:cNvCxnSpPr>
            <a:cxnSpLocks/>
          </p:cNvCxnSpPr>
          <p:nvPr userDrawn="1"/>
        </p:nvCxnSpPr>
        <p:spPr>
          <a:xfrm>
            <a:off x="3096000" y="360000"/>
            <a:ext cx="0" cy="597600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1873845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2 column text above graphic">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5165CECD-C00D-4560-9C97-AE28A8535867}"/>
              </a:ext>
            </a:extLst>
          </p:cNvPr>
          <p:cNvSpPr/>
          <p:nvPr userDrawn="1"/>
        </p:nvSpPr>
        <p:spPr>
          <a:xfrm>
            <a:off x="0" y="1602000"/>
            <a:ext cx="12192000" cy="5256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 name="Title 1"/>
          <p:cNvSpPr>
            <a:spLocks noGrp="1"/>
          </p:cNvSpPr>
          <p:nvPr>
            <p:ph type="title"/>
          </p:nvPr>
        </p:nvSpPr>
        <p:spPr>
          <a:xfrm>
            <a:off x="359999" y="360000"/>
            <a:ext cx="7560000" cy="1009652"/>
          </a:xfrm>
        </p:spPr>
        <p:txBody>
          <a:bodyPr numCol="2" spcCol="180000">
            <a:normAutofit/>
          </a:bodyPr>
          <a:lstStyle>
            <a:lvl1pPr>
              <a:defRPr sz="1800">
                <a:latin typeface="+mj-lt"/>
              </a:defRPr>
            </a:lvl1pPr>
          </a:lstStyle>
          <a:p>
            <a:r>
              <a:rPr lang="en-US"/>
              <a:t>Click to edit Master title style</a:t>
            </a:r>
            <a:endParaRPr lang="en-US" dirty="0"/>
          </a:p>
        </p:txBody>
      </p:sp>
      <p:sp>
        <p:nvSpPr>
          <p:cNvPr id="6" name="Footer Placeholder 5"/>
          <p:cNvSpPr>
            <a:spLocks noGrp="1"/>
          </p:cNvSpPr>
          <p:nvPr>
            <p:ph type="ftr" sz="quarter" idx="11"/>
          </p:nvPr>
        </p:nvSpPr>
        <p:spPr/>
        <p:txBody>
          <a:bodyPr/>
          <a:lstStyle/>
          <a:p>
            <a:r>
              <a:rPr lang="en-US"/>
              <a:t>Descriptor</a:t>
            </a:r>
            <a:endParaRPr lang="en-AU"/>
          </a:p>
        </p:txBody>
      </p:sp>
      <p:sp>
        <p:nvSpPr>
          <p:cNvPr id="7" name="Slide Number Placeholder 6"/>
          <p:cNvSpPr>
            <a:spLocks noGrp="1"/>
          </p:cNvSpPr>
          <p:nvPr>
            <p:ph type="sldNum" sz="quarter" idx="12"/>
          </p:nvPr>
        </p:nvSpPr>
        <p:spPr/>
        <p:txBody>
          <a:bodyPr/>
          <a:lstStyle/>
          <a:p>
            <a:fld id="{10A01DC5-1685-4615-8240-15192985C6A2}" type="slidenum">
              <a:rPr lang="en-AU" smtClean="0"/>
              <a:t>‹#›</a:t>
            </a:fld>
            <a:endParaRPr lang="en-AU"/>
          </a:p>
        </p:txBody>
      </p:sp>
      <p:cxnSp>
        <p:nvCxnSpPr>
          <p:cNvPr id="9" name="Straight Connector 8">
            <a:extLst>
              <a:ext uri="{FF2B5EF4-FFF2-40B4-BE49-F238E27FC236}">
                <a16:creationId xmlns:a16="http://schemas.microsoft.com/office/drawing/2014/main" id="{9F21707E-ED45-4C2A-9328-C747C8E2B09F}"/>
              </a:ext>
            </a:extLst>
          </p:cNvPr>
          <p:cNvCxnSpPr/>
          <p:nvPr userDrawn="1"/>
        </p:nvCxnSpPr>
        <p:spPr>
          <a:xfrm>
            <a:off x="360000" y="6300000"/>
            <a:ext cx="11473200" cy="0"/>
          </a:xfrm>
          <a:prstGeom prst="line">
            <a:avLst/>
          </a:prstGeom>
        </p:spPr>
        <p:style>
          <a:lnRef idx="1">
            <a:schemeClr val="accent1"/>
          </a:lnRef>
          <a:fillRef idx="0">
            <a:schemeClr val="accent1"/>
          </a:fillRef>
          <a:effectRef idx="0">
            <a:schemeClr val="accent1"/>
          </a:effectRef>
          <a:fontRef idx="minor">
            <a:schemeClr val="tx1"/>
          </a:fontRef>
        </p:style>
      </p:cxnSp>
      <p:sp>
        <p:nvSpPr>
          <p:cNvPr id="5" name="Picture Placeholder 4">
            <a:extLst>
              <a:ext uri="{FF2B5EF4-FFF2-40B4-BE49-F238E27FC236}">
                <a16:creationId xmlns:a16="http://schemas.microsoft.com/office/drawing/2014/main" id="{8AB6FE45-2247-43AE-AFB0-3C1EC574D8FA}"/>
              </a:ext>
            </a:extLst>
          </p:cNvPr>
          <p:cNvSpPr>
            <a:spLocks noGrp="1"/>
          </p:cNvSpPr>
          <p:nvPr>
            <p:ph type="pic" sz="quarter" idx="13"/>
          </p:nvPr>
        </p:nvSpPr>
        <p:spPr>
          <a:xfrm>
            <a:off x="1857000" y="1611825"/>
            <a:ext cx="8478000" cy="4688175"/>
          </a:xfrm>
        </p:spPr>
        <p:txBody>
          <a:bodyPr/>
          <a:lstStyle/>
          <a:p>
            <a:r>
              <a:rPr lang="en-US"/>
              <a:t>Click icon to add picture</a:t>
            </a:r>
            <a:endParaRPr lang="en-AU"/>
          </a:p>
        </p:txBody>
      </p:sp>
    </p:spTree>
    <p:extLst>
      <p:ext uri="{BB962C8B-B14F-4D97-AF65-F5344CB8AC3E}">
        <p14:creationId xmlns:p14="http://schemas.microsoft.com/office/powerpoint/2010/main" val="184884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ver 2">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47081598-8EF9-4067-828C-DA3306F39365}"/>
              </a:ext>
            </a:extLst>
          </p:cNvPr>
          <p:cNvSpPr>
            <a:spLocks noGrp="1"/>
          </p:cNvSpPr>
          <p:nvPr>
            <p:ph type="pic" sz="quarter" idx="13"/>
          </p:nvPr>
        </p:nvSpPr>
        <p:spPr>
          <a:xfrm>
            <a:off x="-1" y="0"/>
            <a:ext cx="3060000" cy="6858000"/>
          </a:xfrm>
        </p:spPr>
        <p:txBody>
          <a:bodyPr/>
          <a:lstStyle/>
          <a:p>
            <a:r>
              <a:rPr lang="en-US"/>
              <a:t>Click icon to add picture</a:t>
            </a:r>
            <a:endParaRPr lang="en-AU" dirty="0"/>
          </a:p>
        </p:txBody>
      </p:sp>
      <p:sp>
        <p:nvSpPr>
          <p:cNvPr id="4" name="Rectangle 3">
            <a:extLst>
              <a:ext uri="{FF2B5EF4-FFF2-40B4-BE49-F238E27FC236}">
                <a16:creationId xmlns:a16="http://schemas.microsoft.com/office/drawing/2014/main" id="{E57A2D9F-61E4-43DD-AEE4-7DB03212C80F}"/>
              </a:ext>
            </a:extLst>
          </p:cNvPr>
          <p:cNvSpPr/>
          <p:nvPr userDrawn="1"/>
        </p:nvSpPr>
        <p:spPr>
          <a:xfrm>
            <a:off x="3060000" y="0"/>
            <a:ext cx="7776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latin typeface="Public Sans SemiBold" pitchFamily="2" charset="0"/>
            </a:endParaRPr>
          </a:p>
        </p:txBody>
      </p:sp>
      <p:sp>
        <p:nvSpPr>
          <p:cNvPr id="2" name="Title 1"/>
          <p:cNvSpPr>
            <a:spLocks noGrp="1"/>
          </p:cNvSpPr>
          <p:nvPr>
            <p:ph type="ctrTitle" hasCustomPrompt="1"/>
          </p:nvPr>
        </p:nvSpPr>
        <p:spPr>
          <a:xfrm>
            <a:off x="3599998" y="359999"/>
            <a:ext cx="6964836" cy="2917763"/>
          </a:xfrm>
          <a:ln>
            <a:noFill/>
          </a:ln>
        </p:spPr>
        <p:txBody>
          <a:bodyPr anchor="t">
            <a:normAutofit/>
          </a:bodyPr>
          <a:lstStyle>
            <a:lvl1pPr algn="l">
              <a:lnSpc>
                <a:spcPct val="90000"/>
              </a:lnSpc>
              <a:defRPr sz="4800">
                <a:solidFill>
                  <a:schemeClr val="bg1"/>
                </a:solidFill>
              </a:defRPr>
            </a:lvl1pPr>
          </a:lstStyle>
          <a:p>
            <a:r>
              <a:rPr lang="en-US" dirty="0"/>
              <a:t>Presentation title</a:t>
            </a:r>
          </a:p>
        </p:txBody>
      </p:sp>
      <p:sp>
        <p:nvSpPr>
          <p:cNvPr id="11" name="Text Placeholder 10">
            <a:extLst>
              <a:ext uri="{FF2B5EF4-FFF2-40B4-BE49-F238E27FC236}">
                <a16:creationId xmlns:a16="http://schemas.microsoft.com/office/drawing/2014/main" id="{AA33BD13-5953-47AF-A601-951A768FEDA1}"/>
              </a:ext>
            </a:extLst>
          </p:cNvPr>
          <p:cNvSpPr>
            <a:spLocks noGrp="1"/>
          </p:cNvSpPr>
          <p:nvPr>
            <p:ph type="body" sz="quarter" idx="10" hasCustomPrompt="1"/>
          </p:nvPr>
        </p:nvSpPr>
        <p:spPr>
          <a:xfrm>
            <a:off x="3599999" y="4403188"/>
            <a:ext cx="5135997" cy="1176813"/>
          </a:xfrm>
        </p:spPr>
        <p:txBody>
          <a:bodyPr anchor="b">
            <a:noAutofit/>
          </a:bodyPr>
          <a:lstStyle>
            <a:lvl1pPr>
              <a:defRPr sz="2000">
                <a:solidFill>
                  <a:schemeClr val="bg1"/>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
        <p:nvSpPr>
          <p:cNvPr id="15" name="Text Placeholder 14">
            <a:extLst>
              <a:ext uri="{FF2B5EF4-FFF2-40B4-BE49-F238E27FC236}">
                <a16:creationId xmlns:a16="http://schemas.microsoft.com/office/drawing/2014/main" id="{B9280053-307C-4D8A-BF45-7B6743FA55E3}"/>
              </a:ext>
            </a:extLst>
          </p:cNvPr>
          <p:cNvSpPr>
            <a:spLocks noGrp="1"/>
          </p:cNvSpPr>
          <p:nvPr>
            <p:ph type="body" sz="quarter" idx="11" hasCustomPrompt="1"/>
          </p:nvPr>
        </p:nvSpPr>
        <p:spPr>
          <a:xfrm>
            <a:off x="3600000" y="5940000"/>
            <a:ext cx="3600000" cy="558001"/>
          </a:xfrm>
        </p:spPr>
        <p:txBody>
          <a:bodyPr>
            <a:noAutofit/>
          </a:bodyPr>
          <a:lstStyle>
            <a:lvl1pPr>
              <a:lnSpc>
                <a:spcPct val="100000"/>
              </a:lnSpc>
              <a:spcAft>
                <a:spcPts val="0"/>
              </a:spcAft>
              <a:defRPr sz="1600" b="0">
                <a:solidFill>
                  <a:schemeClr val="bg1"/>
                </a:solidFill>
                <a:latin typeface="Public Sans SemiBold" pitchFamily="2" charset="0"/>
              </a:defRPr>
            </a:lvl1pPr>
            <a:lvl2pPr>
              <a:lnSpc>
                <a:spcPct val="100000"/>
              </a:lnSpc>
              <a:spcAft>
                <a:spcPts val="0"/>
              </a:spcAft>
              <a:defRPr sz="1600">
                <a:solidFill>
                  <a:schemeClr val="bg1"/>
                </a:solidFill>
                <a:latin typeface="+mn-lt"/>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Presenter name</a:t>
            </a:r>
          </a:p>
          <a:p>
            <a:pPr lvl="1"/>
            <a:r>
              <a:rPr lang="en-US" dirty="0"/>
              <a:t>Presenter title</a:t>
            </a:r>
          </a:p>
        </p:txBody>
      </p:sp>
      <p:sp>
        <p:nvSpPr>
          <p:cNvPr id="16" name="Text Placeholder 14">
            <a:extLst>
              <a:ext uri="{FF2B5EF4-FFF2-40B4-BE49-F238E27FC236}">
                <a16:creationId xmlns:a16="http://schemas.microsoft.com/office/drawing/2014/main" id="{0B9A9D47-05D2-409D-A941-8374F9F8E2D4}"/>
              </a:ext>
            </a:extLst>
          </p:cNvPr>
          <p:cNvSpPr>
            <a:spLocks noGrp="1"/>
          </p:cNvSpPr>
          <p:nvPr>
            <p:ph type="body" sz="quarter" idx="12" hasCustomPrompt="1"/>
          </p:nvPr>
        </p:nvSpPr>
        <p:spPr>
          <a:xfrm>
            <a:off x="7864834" y="5781821"/>
            <a:ext cx="2700000" cy="744977"/>
          </a:xfrm>
        </p:spPr>
        <p:txBody>
          <a:bodyPr anchor="b">
            <a:noAutofit/>
          </a:bodyPr>
          <a:lstStyle>
            <a:lvl1pPr algn="r">
              <a:defRPr sz="1600" b="0">
                <a:solidFill>
                  <a:schemeClr val="bg1"/>
                </a:solidFill>
                <a:latin typeface="+mn-lt"/>
              </a:defRPr>
            </a:lvl1pPr>
            <a:lvl2pPr>
              <a:defRPr sz="1600">
                <a:solidFill>
                  <a:schemeClr val="bg1"/>
                </a:solidFill>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00 Month YY20</a:t>
            </a:r>
          </a:p>
        </p:txBody>
      </p:sp>
      <p:cxnSp>
        <p:nvCxnSpPr>
          <p:cNvPr id="19" name="Straight Connector 18">
            <a:extLst>
              <a:ext uri="{FF2B5EF4-FFF2-40B4-BE49-F238E27FC236}">
                <a16:creationId xmlns:a16="http://schemas.microsoft.com/office/drawing/2014/main" id="{DB400A8E-928A-43DB-8723-796D9A555203}"/>
              </a:ext>
            </a:extLst>
          </p:cNvPr>
          <p:cNvCxnSpPr>
            <a:cxnSpLocks/>
          </p:cNvCxnSpPr>
          <p:nvPr userDrawn="1"/>
        </p:nvCxnSpPr>
        <p:spPr>
          <a:xfrm>
            <a:off x="3456000" y="388136"/>
            <a:ext cx="0" cy="601200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72188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ext box with 4 quadrants">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F3E5D367-3ECD-4D95-8593-6E37E7633C61}"/>
              </a:ext>
            </a:extLst>
          </p:cNvPr>
          <p:cNvSpPr/>
          <p:nvPr userDrawn="1"/>
        </p:nvSpPr>
        <p:spPr>
          <a:xfrm>
            <a:off x="0" y="1584000"/>
            <a:ext cx="12192000" cy="5256000"/>
          </a:xfrm>
          <a:prstGeom prst="rect">
            <a:avLst/>
          </a:prstGeom>
          <a:solidFill>
            <a:srgbClr val="EBEB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 name="Title 1"/>
          <p:cNvSpPr>
            <a:spLocks noGrp="1"/>
          </p:cNvSpPr>
          <p:nvPr>
            <p:ph type="title"/>
          </p:nvPr>
        </p:nvSpPr>
        <p:spPr/>
        <p:txBody>
          <a:bodyPr/>
          <a:lstStyle/>
          <a:p>
            <a:r>
              <a:rPr lang="en-US"/>
              <a:t>Click to edit Master title style</a:t>
            </a:r>
            <a:endParaRPr lang="en-US" dirty="0"/>
          </a:p>
        </p:txBody>
      </p:sp>
      <p:sp>
        <p:nvSpPr>
          <p:cNvPr id="6" name="Footer Placeholder 5"/>
          <p:cNvSpPr>
            <a:spLocks noGrp="1"/>
          </p:cNvSpPr>
          <p:nvPr>
            <p:ph type="ftr" sz="quarter" idx="11"/>
          </p:nvPr>
        </p:nvSpPr>
        <p:spPr/>
        <p:txBody>
          <a:bodyPr/>
          <a:lstStyle/>
          <a:p>
            <a:r>
              <a:rPr lang="en-US" dirty="0"/>
              <a:t>Descriptor</a:t>
            </a:r>
            <a:endParaRPr lang="en-AU" dirty="0"/>
          </a:p>
        </p:txBody>
      </p:sp>
      <p:sp>
        <p:nvSpPr>
          <p:cNvPr id="7" name="Slide Number Placeholder 6"/>
          <p:cNvSpPr>
            <a:spLocks noGrp="1"/>
          </p:cNvSpPr>
          <p:nvPr>
            <p:ph type="sldNum" sz="quarter" idx="12"/>
          </p:nvPr>
        </p:nvSpPr>
        <p:spPr/>
        <p:txBody>
          <a:bodyPr/>
          <a:lstStyle/>
          <a:p>
            <a:fld id="{10A01DC5-1685-4615-8240-15192985C6A2}" type="slidenum">
              <a:rPr lang="en-AU" smtClean="0"/>
              <a:t>‹#›</a:t>
            </a:fld>
            <a:endParaRPr lang="en-AU"/>
          </a:p>
        </p:txBody>
      </p:sp>
      <p:cxnSp>
        <p:nvCxnSpPr>
          <p:cNvPr id="10" name="Straight Connector 9">
            <a:extLst>
              <a:ext uri="{FF2B5EF4-FFF2-40B4-BE49-F238E27FC236}">
                <a16:creationId xmlns:a16="http://schemas.microsoft.com/office/drawing/2014/main" id="{C2A67116-4454-462F-A3FD-DC94D36B8379}"/>
              </a:ext>
            </a:extLst>
          </p:cNvPr>
          <p:cNvCxnSpPr/>
          <p:nvPr userDrawn="1"/>
        </p:nvCxnSpPr>
        <p:spPr>
          <a:xfrm>
            <a:off x="360000" y="6300000"/>
            <a:ext cx="11473200" cy="0"/>
          </a:xfrm>
          <a:prstGeom prst="line">
            <a:avLst/>
          </a:prstGeom>
        </p:spPr>
        <p:style>
          <a:lnRef idx="1">
            <a:schemeClr val="accent1"/>
          </a:lnRef>
          <a:fillRef idx="0">
            <a:schemeClr val="accent1"/>
          </a:fillRef>
          <a:effectRef idx="0">
            <a:schemeClr val="accent1"/>
          </a:effectRef>
          <a:fontRef idx="minor">
            <a:schemeClr val="tx1"/>
          </a:fontRef>
        </p:style>
      </p:cxnSp>
      <p:sp>
        <p:nvSpPr>
          <p:cNvPr id="12" name="Text Placeholder 11">
            <a:extLst>
              <a:ext uri="{FF2B5EF4-FFF2-40B4-BE49-F238E27FC236}">
                <a16:creationId xmlns:a16="http://schemas.microsoft.com/office/drawing/2014/main" id="{D30AEF18-0048-410F-AB0A-6EBF9EE73C5F}"/>
              </a:ext>
            </a:extLst>
          </p:cNvPr>
          <p:cNvSpPr>
            <a:spLocks noGrp="1"/>
          </p:cNvSpPr>
          <p:nvPr>
            <p:ph type="body" sz="quarter" idx="13"/>
          </p:nvPr>
        </p:nvSpPr>
        <p:spPr>
          <a:xfrm>
            <a:off x="360363" y="1728000"/>
            <a:ext cx="2736000" cy="4410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dirty="0"/>
          </a:p>
        </p:txBody>
      </p:sp>
      <p:sp>
        <p:nvSpPr>
          <p:cNvPr id="14" name="Text Placeholder 13">
            <a:extLst>
              <a:ext uri="{FF2B5EF4-FFF2-40B4-BE49-F238E27FC236}">
                <a16:creationId xmlns:a16="http://schemas.microsoft.com/office/drawing/2014/main" id="{79CE6DB5-6EC9-4FCA-8E33-1569637E9BA3}"/>
              </a:ext>
            </a:extLst>
          </p:cNvPr>
          <p:cNvSpPr>
            <a:spLocks noGrp="1"/>
          </p:cNvSpPr>
          <p:nvPr>
            <p:ph type="body" sz="quarter" idx="14"/>
          </p:nvPr>
        </p:nvSpPr>
        <p:spPr>
          <a:xfrm>
            <a:off x="3422345" y="1728788"/>
            <a:ext cx="1944000" cy="2016000"/>
          </a:xfrm>
        </p:spPr>
        <p:txBody>
          <a:bodyPr/>
          <a:lstStyle>
            <a:lvl1pPr>
              <a:defRPr sz="1200"/>
            </a:lvl1pPr>
            <a:lvl2pPr>
              <a:defRPr sz="1000"/>
            </a:lvl2pPr>
            <a:lvl3pPr>
              <a:defRPr sz="1000"/>
            </a:lvl3pPr>
            <a:lvl4pPr>
              <a:defRPr sz="1000"/>
            </a:lvl4pPr>
            <a:lvl5pPr>
              <a:defRPr sz="1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dirty="0"/>
          </a:p>
        </p:txBody>
      </p:sp>
      <p:sp>
        <p:nvSpPr>
          <p:cNvPr id="16" name="Text Placeholder 13">
            <a:extLst>
              <a:ext uri="{FF2B5EF4-FFF2-40B4-BE49-F238E27FC236}">
                <a16:creationId xmlns:a16="http://schemas.microsoft.com/office/drawing/2014/main" id="{6A0EE890-674F-4513-9B6E-9E8A4D4EE23B}"/>
              </a:ext>
            </a:extLst>
          </p:cNvPr>
          <p:cNvSpPr>
            <a:spLocks noGrp="1"/>
          </p:cNvSpPr>
          <p:nvPr>
            <p:ph type="body" sz="quarter" idx="15"/>
          </p:nvPr>
        </p:nvSpPr>
        <p:spPr>
          <a:xfrm>
            <a:off x="3420000" y="4120295"/>
            <a:ext cx="1944000" cy="2016000"/>
          </a:xfrm>
        </p:spPr>
        <p:txBody>
          <a:bodyPr/>
          <a:lstStyle>
            <a:lvl1pPr>
              <a:defRPr sz="1200"/>
            </a:lvl1pPr>
            <a:lvl2pPr>
              <a:defRPr sz="1000"/>
            </a:lvl2pPr>
            <a:lvl3pPr>
              <a:defRPr sz="1000"/>
            </a:lvl3pPr>
            <a:lvl4pPr>
              <a:defRPr sz="1000"/>
            </a:lvl4pPr>
            <a:lvl5pPr>
              <a:defRPr sz="1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dirty="0"/>
          </a:p>
        </p:txBody>
      </p:sp>
      <p:cxnSp>
        <p:nvCxnSpPr>
          <p:cNvPr id="18" name="Straight Connector 17">
            <a:extLst>
              <a:ext uri="{FF2B5EF4-FFF2-40B4-BE49-F238E27FC236}">
                <a16:creationId xmlns:a16="http://schemas.microsoft.com/office/drawing/2014/main" id="{DE5F3C85-5357-43EC-A1C1-36604BBB1AF2}"/>
              </a:ext>
            </a:extLst>
          </p:cNvPr>
          <p:cNvCxnSpPr/>
          <p:nvPr userDrawn="1"/>
        </p:nvCxnSpPr>
        <p:spPr>
          <a:xfrm>
            <a:off x="3259354" y="1728000"/>
            <a:ext cx="0" cy="440829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48057F61-0899-4B7C-BD2B-3738152A2B7E}"/>
              </a:ext>
            </a:extLst>
          </p:cNvPr>
          <p:cNvCxnSpPr>
            <a:cxnSpLocks/>
          </p:cNvCxnSpPr>
          <p:nvPr userDrawn="1"/>
        </p:nvCxnSpPr>
        <p:spPr>
          <a:xfrm flipH="1">
            <a:off x="3420000" y="3929035"/>
            <a:ext cx="194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9C90CB6B-A391-4BF9-8C5A-B72CA862E5A9}"/>
              </a:ext>
            </a:extLst>
          </p:cNvPr>
          <p:cNvCxnSpPr/>
          <p:nvPr userDrawn="1"/>
        </p:nvCxnSpPr>
        <p:spPr>
          <a:xfrm>
            <a:off x="5529336" y="1728000"/>
            <a:ext cx="0" cy="440829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E0242911-8827-4F09-B4C0-F5B40262A31E}"/>
              </a:ext>
            </a:extLst>
          </p:cNvPr>
          <p:cNvCxnSpPr/>
          <p:nvPr userDrawn="1"/>
        </p:nvCxnSpPr>
        <p:spPr>
          <a:xfrm>
            <a:off x="8375318" y="1728000"/>
            <a:ext cx="0" cy="440829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7" name="Content Placeholder 26">
            <a:extLst>
              <a:ext uri="{FF2B5EF4-FFF2-40B4-BE49-F238E27FC236}">
                <a16:creationId xmlns:a16="http://schemas.microsoft.com/office/drawing/2014/main" id="{9F3CABFF-021D-4DB0-B816-0E2C407AA396}"/>
              </a:ext>
            </a:extLst>
          </p:cNvPr>
          <p:cNvSpPr>
            <a:spLocks noGrp="1"/>
          </p:cNvSpPr>
          <p:nvPr>
            <p:ph sz="quarter" idx="16"/>
          </p:nvPr>
        </p:nvSpPr>
        <p:spPr>
          <a:xfrm>
            <a:off x="5692327" y="2103123"/>
            <a:ext cx="2520000" cy="4053202"/>
          </a:xfrm>
        </p:spPr>
        <p:txBody>
          <a:bodyPr/>
          <a:lstStyle>
            <a:lvl1pPr>
              <a:defRPr sz="1200">
                <a:latin typeface="Public Sans SemiBold" pitchFamily="2" charset="0"/>
              </a:defRPr>
            </a:lvl1pPr>
            <a:lvl2pPr>
              <a:defRPr sz="1000"/>
            </a:lvl2pPr>
            <a:lvl3pPr>
              <a:defRPr sz="1000"/>
            </a:lvl3pPr>
            <a:lvl4pPr>
              <a:defRPr sz="1000"/>
            </a:lvl4pPr>
            <a:lvl5pPr>
              <a:defRPr sz="1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dirty="0"/>
          </a:p>
        </p:txBody>
      </p:sp>
      <p:sp>
        <p:nvSpPr>
          <p:cNvPr id="28" name="Content Placeholder 26">
            <a:extLst>
              <a:ext uri="{FF2B5EF4-FFF2-40B4-BE49-F238E27FC236}">
                <a16:creationId xmlns:a16="http://schemas.microsoft.com/office/drawing/2014/main" id="{F3D2FA77-52F3-471B-A291-EED89A0DE685}"/>
              </a:ext>
            </a:extLst>
          </p:cNvPr>
          <p:cNvSpPr>
            <a:spLocks noGrp="1"/>
          </p:cNvSpPr>
          <p:nvPr>
            <p:ph sz="quarter" idx="17"/>
          </p:nvPr>
        </p:nvSpPr>
        <p:spPr>
          <a:xfrm>
            <a:off x="8538308" y="2103123"/>
            <a:ext cx="3269692" cy="4053202"/>
          </a:xfrm>
        </p:spPr>
        <p:txBody>
          <a:bodyPr/>
          <a:lstStyle>
            <a:lvl1pPr>
              <a:defRPr sz="1200">
                <a:latin typeface="Public Sans SemiBold" pitchFamily="2" charset="0"/>
              </a:defRPr>
            </a:lvl1pPr>
            <a:lvl2pPr>
              <a:defRPr sz="1000"/>
            </a:lvl2pPr>
            <a:lvl3pPr>
              <a:defRPr sz="1000"/>
            </a:lvl3pPr>
            <a:lvl4pPr>
              <a:defRPr sz="1000"/>
            </a:lvl4pPr>
            <a:lvl5pPr>
              <a:defRPr sz="1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dirty="0"/>
          </a:p>
        </p:txBody>
      </p:sp>
      <p:sp>
        <p:nvSpPr>
          <p:cNvPr id="30" name="Picture Placeholder 29">
            <a:extLst>
              <a:ext uri="{FF2B5EF4-FFF2-40B4-BE49-F238E27FC236}">
                <a16:creationId xmlns:a16="http://schemas.microsoft.com/office/drawing/2014/main" id="{EA4CE82D-B1F3-42D5-BFC4-5FF9241B02D7}"/>
              </a:ext>
            </a:extLst>
          </p:cNvPr>
          <p:cNvSpPr>
            <a:spLocks noGrp="1"/>
          </p:cNvSpPr>
          <p:nvPr>
            <p:ph type="pic" sz="quarter" idx="18"/>
          </p:nvPr>
        </p:nvSpPr>
        <p:spPr>
          <a:xfrm>
            <a:off x="3944345" y="2286788"/>
            <a:ext cx="900000" cy="900000"/>
          </a:xfrm>
        </p:spPr>
        <p:txBody>
          <a:bodyPr/>
          <a:lstStyle/>
          <a:p>
            <a:r>
              <a:rPr lang="en-US"/>
              <a:t>Click icon to add picture</a:t>
            </a:r>
            <a:endParaRPr lang="en-AU" dirty="0"/>
          </a:p>
        </p:txBody>
      </p:sp>
      <p:sp>
        <p:nvSpPr>
          <p:cNvPr id="31" name="Picture Placeholder 29">
            <a:extLst>
              <a:ext uri="{FF2B5EF4-FFF2-40B4-BE49-F238E27FC236}">
                <a16:creationId xmlns:a16="http://schemas.microsoft.com/office/drawing/2014/main" id="{FD821410-29F3-4DF7-B1BB-8609C9096EE2}"/>
              </a:ext>
            </a:extLst>
          </p:cNvPr>
          <p:cNvSpPr>
            <a:spLocks noGrp="1"/>
          </p:cNvSpPr>
          <p:nvPr>
            <p:ph type="pic" sz="quarter" idx="19"/>
          </p:nvPr>
        </p:nvSpPr>
        <p:spPr>
          <a:xfrm>
            <a:off x="3942000" y="4678295"/>
            <a:ext cx="900000" cy="900000"/>
          </a:xfrm>
        </p:spPr>
        <p:txBody>
          <a:bodyPr/>
          <a:lstStyle/>
          <a:p>
            <a:r>
              <a:rPr lang="en-US"/>
              <a:t>Click icon to add picture</a:t>
            </a:r>
            <a:endParaRPr lang="en-AU" dirty="0"/>
          </a:p>
        </p:txBody>
      </p:sp>
      <p:sp>
        <p:nvSpPr>
          <p:cNvPr id="32" name="Text Placeholder 13">
            <a:extLst>
              <a:ext uri="{FF2B5EF4-FFF2-40B4-BE49-F238E27FC236}">
                <a16:creationId xmlns:a16="http://schemas.microsoft.com/office/drawing/2014/main" id="{77997327-1253-41DB-B0DD-0A414715E932}"/>
              </a:ext>
            </a:extLst>
          </p:cNvPr>
          <p:cNvSpPr>
            <a:spLocks noGrp="1"/>
          </p:cNvSpPr>
          <p:nvPr>
            <p:ph type="body" sz="quarter" idx="20" hasCustomPrompt="1"/>
          </p:nvPr>
        </p:nvSpPr>
        <p:spPr>
          <a:xfrm>
            <a:off x="5687236" y="1728788"/>
            <a:ext cx="2520000" cy="374332"/>
          </a:xfrm>
        </p:spPr>
        <p:txBody>
          <a:bodyPr/>
          <a:lstStyle>
            <a:lvl1pPr>
              <a:defRPr sz="1200">
                <a:latin typeface="Public Sans SemiBold" pitchFamily="2" charset="0"/>
              </a:defRPr>
            </a:lvl1pPr>
            <a:lvl2pPr>
              <a:defRPr sz="1000"/>
            </a:lvl2pPr>
            <a:lvl3pPr>
              <a:defRPr sz="1000"/>
            </a:lvl3pPr>
            <a:lvl4pPr>
              <a:defRPr sz="1000"/>
            </a:lvl4pPr>
            <a:lvl5pPr>
              <a:defRPr sz="1000"/>
            </a:lvl5pPr>
          </a:lstStyle>
          <a:p>
            <a:pPr lvl="0"/>
            <a:r>
              <a:rPr lang="en-US" dirty="0"/>
              <a:t>Heading here</a:t>
            </a:r>
            <a:endParaRPr lang="en-AU" dirty="0"/>
          </a:p>
        </p:txBody>
      </p:sp>
      <p:sp>
        <p:nvSpPr>
          <p:cNvPr id="33" name="Text Placeholder 13">
            <a:extLst>
              <a:ext uri="{FF2B5EF4-FFF2-40B4-BE49-F238E27FC236}">
                <a16:creationId xmlns:a16="http://schemas.microsoft.com/office/drawing/2014/main" id="{6A7A3DE4-B76A-4DA3-9340-FFAA6B8830A0}"/>
              </a:ext>
            </a:extLst>
          </p:cNvPr>
          <p:cNvSpPr>
            <a:spLocks noGrp="1"/>
          </p:cNvSpPr>
          <p:nvPr>
            <p:ph type="body" sz="quarter" idx="21" hasCustomPrompt="1"/>
          </p:nvPr>
        </p:nvSpPr>
        <p:spPr>
          <a:xfrm>
            <a:off x="8528459" y="1728788"/>
            <a:ext cx="3303177" cy="374332"/>
          </a:xfrm>
        </p:spPr>
        <p:txBody>
          <a:bodyPr/>
          <a:lstStyle>
            <a:lvl1pPr>
              <a:defRPr sz="1200">
                <a:latin typeface="Public Sans SemiBold" pitchFamily="2" charset="0"/>
              </a:defRPr>
            </a:lvl1pPr>
            <a:lvl2pPr>
              <a:defRPr sz="1000"/>
            </a:lvl2pPr>
            <a:lvl3pPr>
              <a:defRPr sz="1000"/>
            </a:lvl3pPr>
            <a:lvl4pPr>
              <a:defRPr sz="1000"/>
            </a:lvl4pPr>
            <a:lvl5pPr>
              <a:defRPr sz="1000"/>
            </a:lvl5pPr>
          </a:lstStyle>
          <a:p>
            <a:pPr lvl="0"/>
            <a:r>
              <a:rPr lang="en-US" dirty="0"/>
              <a:t>Heading here</a:t>
            </a:r>
            <a:endParaRPr lang="en-AU" dirty="0"/>
          </a:p>
        </p:txBody>
      </p:sp>
    </p:spTree>
    <p:extLst>
      <p:ext uri="{BB962C8B-B14F-4D97-AF65-F5344CB8AC3E}">
        <p14:creationId xmlns:p14="http://schemas.microsoft.com/office/powerpoint/2010/main" val="30913689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Image with two multi-content boxes">
    <p:spTree>
      <p:nvGrpSpPr>
        <p:cNvPr id="1" name=""/>
        <p:cNvGrpSpPr/>
        <p:nvPr/>
      </p:nvGrpSpPr>
      <p:grpSpPr>
        <a:xfrm>
          <a:off x="0" y="0"/>
          <a:ext cx="0" cy="0"/>
          <a:chOff x="0" y="0"/>
          <a:chExt cx="0" cy="0"/>
        </a:xfrm>
      </p:grpSpPr>
      <p:sp>
        <p:nvSpPr>
          <p:cNvPr id="2" name="Title 1"/>
          <p:cNvSpPr>
            <a:spLocks noGrp="1"/>
          </p:cNvSpPr>
          <p:nvPr>
            <p:ph type="title"/>
          </p:nvPr>
        </p:nvSpPr>
        <p:spPr>
          <a:xfrm>
            <a:off x="540000" y="360000"/>
            <a:ext cx="9531360" cy="1009652"/>
          </a:xfrm>
        </p:spPr>
        <p:txBody>
          <a:bodyPr/>
          <a:lstStyle>
            <a:lvl1pPr>
              <a:defRPr>
                <a:solidFill>
                  <a:schemeClr val="bg2"/>
                </a:solidFill>
              </a:defRPr>
            </a:lvl1pPr>
          </a:lstStyle>
          <a:p>
            <a:r>
              <a:rPr lang="en-US"/>
              <a:t>Click to edit Master title style</a:t>
            </a:r>
            <a:endParaRPr lang="en-US" dirty="0"/>
          </a:p>
        </p:txBody>
      </p:sp>
      <p:sp>
        <p:nvSpPr>
          <p:cNvPr id="3" name="Content Placeholder 2"/>
          <p:cNvSpPr>
            <a:spLocks noGrp="1"/>
          </p:cNvSpPr>
          <p:nvPr>
            <p:ph sz="half" idx="1"/>
          </p:nvPr>
        </p:nvSpPr>
        <p:spPr>
          <a:xfrm>
            <a:off x="7127999" y="1728000"/>
            <a:ext cx="4679995" cy="2221699"/>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7128000" y="4093697"/>
            <a:ext cx="4679994" cy="1948377"/>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Footer Placeholder 5"/>
          <p:cNvSpPr>
            <a:spLocks noGrp="1"/>
          </p:cNvSpPr>
          <p:nvPr>
            <p:ph type="ftr" sz="quarter" idx="11"/>
          </p:nvPr>
        </p:nvSpPr>
        <p:spPr/>
        <p:txBody>
          <a:bodyPr/>
          <a:lstStyle/>
          <a:p>
            <a:r>
              <a:rPr lang="en-US"/>
              <a:t>Descriptor</a:t>
            </a:r>
            <a:endParaRPr lang="en-AU"/>
          </a:p>
        </p:txBody>
      </p:sp>
      <p:sp>
        <p:nvSpPr>
          <p:cNvPr id="7" name="Slide Number Placeholder 6"/>
          <p:cNvSpPr>
            <a:spLocks noGrp="1"/>
          </p:cNvSpPr>
          <p:nvPr>
            <p:ph type="sldNum" sz="quarter" idx="12"/>
          </p:nvPr>
        </p:nvSpPr>
        <p:spPr/>
        <p:txBody>
          <a:bodyPr/>
          <a:lstStyle/>
          <a:p>
            <a:fld id="{10A01DC5-1685-4615-8240-15192985C6A2}" type="slidenum">
              <a:rPr lang="en-AU" smtClean="0"/>
              <a:t>‹#›</a:t>
            </a:fld>
            <a:endParaRPr lang="en-AU"/>
          </a:p>
        </p:txBody>
      </p:sp>
      <p:cxnSp>
        <p:nvCxnSpPr>
          <p:cNvPr id="10" name="Straight Connector 9">
            <a:extLst>
              <a:ext uri="{FF2B5EF4-FFF2-40B4-BE49-F238E27FC236}">
                <a16:creationId xmlns:a16="http://schemas.microsoft.com/office/drawing/2014/main" id="{C2A67116-4454-462F-A3FD-DC94D36B8379}"/>
              </a:ext>
            </a:extLst>
          </p:cNvPr>
          <p:cNvCxnSpPr/>
          <p:nvPr userDrawn="1"/>
        </p:nvCxnSpPr>
        <p:spPr>
          <a:xfrm>
            <a:off x="360000" y="360000"/>
            <a:ext cx="0" cy="5958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5" name="Picture Placeholder 14">
            <a:extLst>
              <a:ext uri="{FF2B5EF4-FFF2-40B4-BE49-F238E27FC236}">
                <a16:creationId xmlns:a16="http://schemas.microsoft.com/office/drawing/2014/main" id="{A1EC6F40-A8A0-4128-90D0-E467B30278DC}"/>
              </a:ext>
            </a:extLst>
          </p:cNvPr>
          <p:cNvSpPr>
            <a:spLocks noGrp="1"/>
          </p:cNvSpPr>
          <p:nvPr>
            <p:ph type="pic" sz="quarter" idx="13"/>
          </p:nvPr>
        </p:nvSpPr>
        <p:spPr>
          <a:xfrm>
            <a:off x="539750" y="1728788"/>
            <a:ext cx="6229350" cy="4536000"/>
          </a:xfrm>
        </p:spPr>
        <p:txBody>
          <a:bodyPr/>
          <a:lstStyle/>
          <a:p>
            <a:r>
              <a:rPr lang="en-US"/>
              <a:t>Click icon to add picture</a:t>
            </a:r>
            <a:endParaRPr lang="en-AU"/>
          </a:p>
        </p:txBody>
      </p:sp>
      <p:sp>
        <p:nvSpPr>
          <p:cNvPr id="16" name="Text Placeholder 12">
            <a:extLst>
              <a:ext uri="{FF2B5EF4-FFF2-40B4-BE49-F238E27FC236}">
                <a16:creationId xmlns:a16="http://schemas.microsoft.com/office/drawing/2014/main" id="{0EAFF04E-EED2-4901-9136-39CEC8DFA263}"/>
              </a:ext>
            </a:extLst>
          </p:cNvPr>
          <p:cNvSpPr>
            <a:spLocks noGrp="1"/>
          </p:cNvSpPr>
          <p:nvPr>
            <p:ph type="body" sz="quarter" idx="14" hasCustomPrompt="1"/>
          </p:nvPr>
        </p:nvSpPr>
        <p:spPr>
          <a:xfrm>
            <a:off x="7127999" y="6173999"/>
            <a:ext cx="4703999" cy="180000"/>
          </a:xfrm>
        </p:spPr>
        <p:txBody>
          <a:bodyPr>
            <a:normAutofit/>
          </a:bodyPr>
          <a:lstStyle>
            <a:lvl1pPr>
              <a:defRPr sz="1000">
                <a:latin typeface="+mn-lt"/>
              </a:defRPr>
            </a:lvl1pPr>
          </a:lstStyle>
          <a:p>
            <a:pPr lvl="0"/>
            <a:r>
              <a:rPr lang="en-US" dirty="0"/>
              <a:t>Figure</a:t>
            </a:r>
            <a:endParaRPr lang="en-AU" dirty="0"/>
          </a:p>
        </p:txBody>
      </p:sp>
      <p:cxnSp>
        <p:nvCxnSpPr>
          <p:cNvPr id="17" name="Straight Connector 16">
            <a:extLst>
              <a:ext uri="{FF2B5EF4-FFF2-40B4-BE49-F238E27FC236}">
                <a16:creationId xmlns:a16="http://schemas.microsoft.com/office/drawing/2014/main" id="{82CE467A-6B5B-43F6-973F-516915856717}"/>
              </a:ext>
            </a:extLst>
          </p:cNvPr>
          <p:cNvCxnSpPr>
            <a:cxnSpLocks/>
          </p:cNvCxnSpPr>
          <p:nvPr userDrawn="1"/>
        </p:nvCxnSpPr>
        <p:spPr>
          <a:xfrm>
            <a:off x="6948000" y="1728000"/>
            <a:ext cx="0" cy="4590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636965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2 charts with supporting text">
    <p:spTree>
      <p:nvGrpSpPr>
        <p:cNvPr id="1" name=""/>
        <p:cNvGrpSpPr/>
        <p:nvPr/>
      </p:nvGrpSpPr>
      <p:grpSpPr>
        <a:xfrm>
          <a:off x="0" y="0"/>
          <a:ext cx="0" cy="0"/>
          <a:chOff x="0" y="0"/>
          <a:chExt cx="0" cy="0"/>
        </a:xfrm>
      </p:grpSpPr>
      <p:sp>
        <p:nvSpPr>
          <p:cNvPr id="2" name="Title 1"/>
          <p:cNvSpPr>
            <a:spLocks noGrp="1"/>
          </p:cNvSpPr>
          <p:nvPr>
            <p:ph type="title"/>
          </p:nvPr>
        </p:nvSpPr>
        <p:spPr>
          <a:xfrm>
            <a:off x="540000" y="360000"/>
            <a:ext cx="9720000" cy="1009652"/>
          </a:xfrm>
        </p:spPr>
        <p:txBody>
          <a:bodyPr/>
          <a:lstStyle>
            <a:lvl1pPr>
              <a:defRPr>
                <a:solidFill>
                  <a:schemeClr val="bg2"/>
                </a:solidFill>
              </a:defRPr>
            </a:lvl1pPr>
          </a:lstStyle>
          <a:p>
            <a:r>
              <a:rPr lang="en-US"/>
              <a:t>Click to edit Master title style</a:t>
            </a:r>
            <a:endParaRPr lang="en-US" dirty="0"/>
          </a:p>
        </p:txBody>
      </p:sp>
      <p:sp>
        <p:nvSpPr>
          <p:cNvPr id="6" name="Footer Placeholder 5"/>
          <p:cNvSpPr>
            <a:spLocks noGrp="1"/>
          </p:cNvSpPr>
          <p:nvPr>
            <p:ph type="ftr" sz="quarter" idx="11"/>
          </p:nvPr>
        </p:nvSpPr>
        <p:spPr/>
        <p:txBody>
          <a:bodyPr/>
          <a:lstStyle/>
          <a:p>
            <a:r>
              <a:rPr lang="en-US"/>
              <a:t>Descriptor</a:t>
            </a:r>
            <a:endParaRPr lang="en-AU"/>
          </a:p>
        </p:txBody>
      </p:sp>
      <p:sp>
        <p:nvSpPr>
          <p:cNvPr id="7" name="Slide Number Placeholder 6"/>
          <p:cNvSpPr>
            <a:spLocks noGrp="1"/>
          </p:cNvSpPr>
          <p:nvPr>
            <p:ph type="sldNum" sz="quarter" idx="12"/>
          </p:nvPr>
        </p:nvSpPr>
        <p:spPr/>
        <p:txBody>
          <a:bodyPr/>
          <a:lstStyle/>
          <a:p>
            <a:fld id="{10A01DC5-1685-4615-8240-15192985C6A2}" type="slidenum">
              <a:rPr lang="en-AU" smtClean="0"/>
              <a:t>‹#›</a:t>
            </a:fld>
            <a:endParaRPr lang="en-AU"/>
          </a:p>
        </p:txBody>
      </p:sp>
      <p:cxnSp>
        <p:nvCxnSpPr>
          <p:cNvPr id="10" name="Straight Connector 9">
            <a:extLst>
              <a:ext uri="{FF2B5EF4-FFF2-40B4-BE49-F238E27FC236}">
                <a16:creationId xmlns:a16="http://schemas.microsoft.com/office/drawing/2014/main" id="{C2A67116-4454-462F-A3FD-DC94D36B8379}"/>
              </a:ext>
            </a:extLst>
          </p:cNvPr>
          <p:cNvCxnSpPr/>
          <p:nvPr userDrawn="1"/>
        </p:nvCxnSpPr>
        <p:spPr>
          <a:xfrm>
            <a:off x="360000" y="360000"/>
            <a:ext cx="0" cy="5958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82CE467A-6B5B-43F6-973F-516915856717}"/>
              </a:ext>
            </a:extLst>
          </p:cNvPr>
          <p:cNvCxnSpPr>
            <a:cxnSpLocks/>
          </p:cNvCxnSpPr>
          <p:nvPr userDrawn="1"/>
        </p:nvCxnSpPr>
        <p:spPr>
          <a:xfrm>
            <a:off x="8928000" y="3330000"/>
            <a:ext cx="0" cy="2988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2" name="Chart Placeholder 11">
            <a:extLst>
              <a:ext uri="{FF2B5EF4-FFF2-40B4-BE49-F238E27FC236}">
                <a16:creationId xmlns:a16="http://schemas.microsoft.com/office/drawing/2014/main" id="{D7E1CAC4-88FF-4E85-8A37-9D1F4A8514EE}"/>
              </a:ext>
            </a:extLst>
          </p:cNvPr>
          <p:cNvSpPr>
            <a:spLocks noGrp="1"/>
          </p:cNvSpPr>
          <p:nvPr>
            <p:ph type="chart" sz="quarter" idx="15"/>
          </p:nvPr>
        </p:nvSpPr>
        <p:spPr>
          <a:xfrm>
            <a:off x="539750" y="1554163"/>
            <a:ext cx="7560000" cy="3938587"/>
          </a:xfrm>
        </p:spPr>
        <p:txBody>
          <a:bodyPr/>
          <a:lstStyle/>
          <a:p>
            <a:r>
              <a:rPr lang="en-US"/>
              <a:t>Click icon to add chart</a:t>
            </a:r>
            <a:endParaRPr lang="en-AU"/>
          </a:p>
        </p:txBody>
      </p:sp>
      <p:sp>
        <p:nvSpPr>
          <p:cNvPr id="18" name="Chart Placeholder 17">
            <a:extLst>
              <a:ext uri="{FF2B5EF4-FFF2-40B4-BE49-F238E27FC236}">
                <a16:creationId xmlns:a16="http://schemas.microsoft.com/office/drawing/2014/main" id="{0F4F51DE-C82F-4C69-9901-7D4EF2CBE8D4}"/>
              </a:ext>
            </a:extLst>
          </p:cNvPr>
          <p:cNvSpPr>
            <a:spLocks noGrp="1"/>
          </p:cNvSpPr>
          <p:nvPr>
            <p:ph type="chart" sz="quarter" idx="16"/>
          </p:nvPr>
        </p:nvSpPr>
        <p:spPr>
          <a:xfrm>
            <a:off x="9115425" y="3330000"/>
            <a:ext cx="2716213" cy="2162750"/>
          </a:xfrm>
        </p:spPr>
        <p:txBody>
          <a:bodyPr/>
          <a:lstStyle/>
          <a:p>
            <a:r>
              <a:rPr lang="en-US"/>
              <a:t>Click icon to add chart</a:t>
            </a:r>
            <a:endParaRPr lang="en-AU"/>
          </a:p>
        </p:txBody>
      </p:sp>
      <p:sp>
        <p:nvSpPr>
          <p:cNvPr id="20" name="Text Placeholder 19">
            <a:extLst>
              <a:ext uri="{FF2B5EF4-FFF2-40B4-BE49-F238E27FC236}">
                <a16:creationId xmlns:a16="http://schemas.microsoft.com/office/drawing/2014/main" id="{CD3768AF-49AB-464E-9DF6-68376B8AC32E}"/>
              </a:ext>
            </a:extLst>
          </p:cNvPr>
          <p:cNvSpPr>
            <a:spLocks noGrp="1"/>
          </p:cNvSpPr>
          <p:nvPr>
            <p:ph type="body" sz="quarter" idx="17"/>
          </p:nvPr>
        </p:nvSpPr>
        <p:spPr>
          <a:xfrm>
            <a:off x="539750" y="5627688"/>
            <a:ext cx="7560000" cy="690562"/>
          </a:xfrm>
        </p:spPr>
        <p:txBody>
          <a:bodyPr>
            <a:noAutofit/>
          </a:bodyPr>
          <a:lstStyle>
            <a:lvl1pPr>
              <a:lnSpc>
                <a:spcPct val="100000"/>
              </a:lnSpc>
              <a:spcAft>
                <a:spcPts val="0"/>
              </a:spcAft>
              <a:defRPr sz="1200">
                <a:latin typeface="Public Sans SemiBold" pitchFamily="2" charset="0"/>
              </a:defRPr>
            </a:lvl1pPr>
            <a:lvl2pPr>
              <a:lnSpc>
                <a:spcPct val="100000"/>
              </a:lnSpc>
              <a:spcAft>
                <a:spcPts val="0"/>
              </a:spcAft>
              <a:defRPr sz="1200">
                <a:latin typeface="+mn-lt"/>
              </a:defRPr>
            </a:lvl2pPr>
            <a:lvl3pPr>
              <a:defRPr sz="1200"/>
            </a:lvl3pPr>
            <a:lvl4pPr>
              <a:defRPr sz="1200"/>
            </a:lvl4pPr>
            <a:lvl5pPr>
              <a:defRPr sz="1200"/>
            </a:lvl5pPr>
          </a:lstStyle>
          <a:p>
            <a:pPr lvl="0"/>
            <a:r>
              <a:rPr lang="en-US"/>
              <a:t>Click to edit Master text styles</a:t>
            </a:r>
          </a:p>
          <a:p>
            <a:pPr lvl="1"/>
            <a:r>
              <a:rPr lang="en-US"/>
              <a:t>Second level</a:t>
            </a:r>
          </a:p>
        </p:txBody>
      </p:sp>
      <p:sp>
        <p:nvSpPr>
          <p:cNvPr id="21" name="Text Placeholder 19">
            <a:extLst>
              <a:ext uri="{FF2B5EF4-FFF2-40B4-BE49-F238E27FC236}">
                <a16:creationId xmlns:a16="http://schemas.microsoft.com/office/drawing/2014/main" id="{2A94C0C8-30F5-4B00-BC99-C6DFC381A6C9}"/>
              </a:ext>
            </a:extLst>
          </p:cNvPr>
          <p:cNvSpPr>
            <a:spLocks noGrp="1"/>
          </p:cNvSpPr>
          <p:nvPr>
            <p:ph type="body" sz="quarter" idx="18"/>
          </p:nvPr>
        </p:nvSpPr>
        <p:spPr>
          <a:xfrm>
            <a:off x="9123533" y="5627688"/>
            <a:ext cx="2716213" cy="690562"/>
          </a:xfrm>
        </p:spPr>
        <p:txBody>
          <a:bodyPr>
            <a:noAutofit/>
          </a:bodyPr>
          <a:lstStyle>
            <a:lvl1pPr>
              <a:lnSpc>
                <a:spcPct val="100000"/>
              </a:lnSpc>
              <a:spcAft>
                <a:spcPts val="0"/>
              </a:spcAft>
              <a:defRPr sz="1200">
                <a:latin typeface="Public Sans SemiBold" pitchFamily="2" charset="0"/>
              </a:defRPr>
            </a:lvl1pPr>
            <a:lvl2pPr>
              <a:lnSpc>
                <a:spcPct val="100000"/>
              </a:lnSpc>
              <a:spcAft>
                <a:spcPts val="0"/>
              </a:spcAft>
              <a:defRPr sz="1200">
                <a:latin typeface="+mn-lt"/>
              </a:defRPr>
            </a:lvl2pPr>
            <a:lvl3pPr>
              <a:defRPr sz="1200"/>
            </a:lvl3pPr>
            <a:lvl4pPr>
              <a:defRPr sz="1200"/>
            </a:lvl4pPr>
            <a:lvl5pPr>
              <a:defRPr sz="1200"/>
            </a:lvl5p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91259625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359999" y="1800000"/>
            <a:ext cx="5400000" cy="540000"/>
          </a:xfrm>
        </p:spPr>
        <p:txBody>
          <a:bodyPr anchor="t"/>
          <a:lstStyle>
            <a:lvl1pPr marL="0" indent="0">
              <a:buNone/>
              <a:defRPr sz="16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4" name="Content Placeholder 3"/>
          <p:cNvSpPr>
            <a:spLocks noGrp="1"/>
          </p:cNvSpPr>
          <p:nvPr>
            <p:ph sz="half" idx="2"/>
          </p:nvPr>
        </p:nvSpPr>
        <p:spPr>
          <a:xfrm>
            <a:off x="359999" y="2340000"/>
            <a:ext cx="5400000" cy="3960000"/>
          </a:xfrm>
        </p:spPr>
        <p:txBody>
          <a:bodyPr/>
          <a:lstStyle>
            <a:lvl1pPr>
              <a:defRPr sz="1600"/>
            </a:lvl1pPr>
            <a:lvl2pPr>
              <a:defRPr sz="1600"/>
            </a:lvl2pPr>
            <a:lvl3pPr>
              <a:defRPr sz="16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08000" y="1800000"/>
            <a:ext cx="5400000" cy="540000"/>
          </a:xfrm>
        </p:spPr>
        <p:txBody>
          <a:bodyPr anchor="t"/>
          <a:lstStyle>
            <a:lvl1pPr marL="0" indent="0">
              <a:buNone/>
              <a:defRPr sz="16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408000" y="2340000"/>
            <a:ext cx="5400000" cy="3960000"/>
          </a:xfrm>
        </p:spPr>
        <p:txBody>
          <a:bodyPr/>
          <a:lstStyle>
            <a:lvl1pPr>
              <a:defRPr sz="1600"/>
            </a:lvl1pPr>
            <a:lvl2pPr>
              <a:defRPr sz="1600"/>
            </a:lvl2pPr>
            <a:lvl3pPr>
              <a:defRPr sz="16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Footer Placeholder 7"/>
          <p:cNvSpPr>
            <a:spLocks noGrp="1"/>
          </p:cNvSpPr>
          <p:nvPr>
            <p:ph type="ftr" sz="quarter" idx="11"/>
          </p:nvPr>
        </p:nvSpPr>
        <p:spPr/>
        <p:txBody>
          <a:bodyPr/>
          <a:lstStyle/>
          <a:p>
            <a:r>
              <a:rPr lang="en-US"/>
              <a:t>Descriptor</a:t>
            </a:r>
            <a:endParaRPr lang="en-AU"/>
          </a:p>
        </p:txBody>
      </p:sp>
      <p:sp>
        <p:nvSpPr>
          <p:cNvPr id="9" name="Slide Number Placeholder 8"/>
          <p:cNvSpPr>
            <a:spLocks noGrp="1"/>
          </p:cNvSpPr>
          <p:nvPr>
            <p:ph type="sldNum" sz="quarter" idx="12"/>
          </p:nvPr>
        </p:nvSpPr>
        <p:spPr/>
        <p:txBody>
          <a:bodyPr/>
          <a:lstStyle/>
          <a:p>
            <a:fld id="{10A01DC5-1685-4615-8240-15192985C6A2}" type="slidenum">
              <a:rPr lang="en-AU" smtClean="0"/>
              <a:t>‹#›</a:t>
            </a:fld>
            <a:endParaRPr lang="en-AU"/>
          </a:p>
        </p:txBody>
      </p:sp>
      <p:sp>
        <p:nvSpPr>
          <p:cNvPr id="10" name="Title Placeholder 1">
            <a:extLst>
              <a:ext uri="{FF2B5EF4-FFF2-40B4-BE49-F238E27FC236}">
                <a16:creationId xmlns:a16="http://schemas.microsoft.com/office/drawing/2014/main" id="{C1A3F1C1-3AA5-49E1-9481-3B7111F8505D}"/>
              </a:ext>
            </a:extLst>
          </p:cNvPr>
          <p:cNvSpPr>
            <a:spLocks noGrp="1"/>
          </p:cNvSpPr>
          <p:nvPr>
            <p:ph type="title"/>
          </p:nvPr>
        </p:nvSpPr>
        <p:spPr>
          <a:xfrm>
            <a:off x="360000" y="360000"/>
            <a:ext cx="9720000" cy="1009652"/>
          </a:xfrm>
          <a:prstGeom prst="rect">
            <a:avLst/>
          </a:prstGeom>
        </p:spPr>
        <p:txBody>
          <a:bodyPr vert="horz" lIns="0" tIns="0" rIns="0" bIns="0" rtlCol="0" anchor="t">
            <a:normAutofit/>
          </a:bodyPr>
          <a:lstStyle/>
          <a:p>
            <a:r>
              <a:rPr lang="en-US"/>
              <a:t>Click to edit Master title style</a:t>
            </a:r>
            <a:endParaRPr lang="en-US" dirty="0"/>
          </a:p>
        </p:txBody>
      </p:sp>
      <p:cxnSp>
        <p:nvCxnSpPr>
          <p:cNvPr id="12" name="Straight Connector 11">
            <a:extLst>
              <a:ext uri="{FF2B5EF4-FFF2-40B4-BE49-F238E27FC236}">
                <a16:creationId xmlns:a16="http://schemas.microsoft.com/office/drawing/2014/main" id="{E70612CD-1BF1-42B5-8546-A674A0B86640}"/>
              </a:ext>
            </a:extLst>
          </p:cNvPr>
          <p:cNvCxnSpPr/>
          <p:nvPr userDrawn="1"/>
        </p:nvCxnSpPr>
        <p:spPr>
          <a:xfrm>
            <a:off x="360000" y="1548000"/>
            <a:ext cx="114732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BC1276FF-A829-4228-B12D-1EEE42C2AB11}"/>
              </a:ext>
            </a:extLst>
          </p:cNvPr>
          <p:cNvCxnSpPr/>
          <p:nvPr userDrawn="1"/>
        </p:nvCxnSpPr>
        <p:spPr>
          <a:xfrm>
            <a:off x="360000" y="6300000"/>
            <a:ext cx="114732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6595632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4" name="Footer Placeholder 3"/>
          <p:cNvSpPr>
            <a:spLocks noGrp="1"/>
          </p:cNvSpPr>
          <p:nvPr>
            <p:ph type="ftr" sz="quarter" idx="11"/>
          </p:nvPr>
        </p:nvSpPr>
        <p:spPr/>
        <p:txBody>
          <a:bodyPr/>
          <a:lstStyle/>
          <a:p>
            <a:r>
              <a:rPr lang="en-US"/>
              <a:t>Descriptor</a:t>
            </a:r>
            <a:endParaRPr lang="en-AU"/>
          </a:p>
        </p:txBody>
      </p:sp>
      <p:sp>
        <p:nvSpPr>
          <p:cNvPr id="5" name="Slide Number Placeholder 4"/>
          <p:cNvSpPr>
            <a:spLocks noGrp="1"/>
          </p:cNvSpPr>
          <p:nvPr>
            <p:ph type="sldNum" sz="quarter" idx="12"/>
          </p:nvPr>
        </p:nvSpPr>
        <p:spPr/>
        <p:txBody>
          <a:bodyPr/>
          <a:lstStyle/>
          <a:p>
            <a:fld id="{10A01DC5-1685-4615-8240-15192985C6A2}" type="slidenum">
              <a:rPr lang="en-AU" smtClean="0"/>
              <a:t>‹#›</a:t>
            </a:fld>
            <a:endParaRPr lang="en-AU"/>
          </a:p>
        </p:txBody>
      </p:sp>
    </p:spTree>
    <p:extLst>
      <p:ext uri="{BB962C8B-B14F-4D97-AF65-F5344CB8AC3E}">
        <p14:creationId xmlns:p14="http://schemas.microsoft.com/office/powerpoint/2010/main" val="196685124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US"/>
              <a:t>Descriptor</a:t>
            </a:r>
            <a:endParaRPr lang="en-AU"/>
          </a:p>
        </p:txBody>
      </p:sp>
      <p:sp>
        <p:nvSpPr>
          <p:cNvPr id="4" name="Slide Number Placeholder 3"/>
          <p:cNvSpPr>
            <a:spLocks noGrp="1"/>
          </p:cNvSpPr>
          <p:nvPr>
            <p:ph type="sldNum" sz="quarter" idx="12"/>
          </p:nvPr>
        </p:nvSpPr>
        <p:spPr/>
        <p:txBody>
          <a:bodyPr/>
          <a:lstStyle/>
          <a:p>
            <a:fld id="{10A01DC5-1685-4615-8240-15192985C6A2}" type="slidenum">
              <a:rPr lang="en-AU" smtClean="0"/>
              <a:t>‹#›</a:t>
            </a:fld>
            <a:endParaRPr lang="en-AU"/>
          </a:p>
        </p:txBody>
      </p:sp>
    </p:spTree>
    <p:extLst>
      <p:ext uri="{BB962C8B-B14F-4D97-AF65-F5344CB8AC3E}">
        <p14:creationId xmlns:p14="http://schemas.microsoft.com/office/powerpoint/2010/main" val="30397023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ver 3">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F646A5C8-9FAD-4A32-B2BD-9D5DD5101B50}"/>
              </a:ext>
            </a:extLst>
          </p:cNvPr>
          <p:cNvSpPr/>
          <p:nvPr userDrawn="1"/>
        </p:nvSpPr>
        <p:spPr>
          <a:xfrm>
            <a:off x="7919999" y="0"/>
            <a:ext cx="2651872"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latin typeface="Public Sans SemiBold" pitchFamily="2" charset="0"/>
            </a:endParaRPr>
          </a:p>
        </p:txBody>
      </p:sp>
      <p:sp>
        <p:nvSpPr>
          <p:cNvPr id="5" name="Picture Placeholder 4">
            <a:extLst>
              <a:ext uri="{FF2B5EF4-FFF2-40B4-BE49-F238E27FC236}">
                <a16:creationId xmlns:a16="http://schemas.microsoft.com/office/drawing/2014/main" id="{47081598-8EF9-4067-828C-DA3306F39365}"/>
              </a:ext>
            </a:extLst>
          </p:cNvPr>
          <p:cNvSpPr>
            <a:spLocks noGrp="1"/>
          </p:cNvSpPr>
          <p:nvPr>
            <p:ph type="pic" sz="quarter" idx="13"/>
          </p:nvPr>
        </p:nvSpPr>
        <p:spPr>
          <a:xfrm>
            <a:off x="5040000" y="0"/>
            <a:ext cx="2880000" cy="6858000"/>
          </a:xfrm>
        </p:spPr>
        <p:txBody>
          <a:bodyPr/>
          <a:lstStyle/>
          <a:p>
            <a:r>
              <a:rPr lang="en-US"/>
              <a:t>Click icon to add picture</a:t>
            </a:r>
            <a:endParaRPr lang="en-AU" dirty="0"/>
          </a:p>
        </p:txBody>
      </p:sp>
      <p:sp>
        <p:nvSpPr>
          <p:cNvPr id="4" name="Rectangle 3">
            <a:extLst>
              <a:ext uri="{FF2B5EF4-FFF2-40B4-BE49-F238E27FC236}">
                <a16:creationId xmlns:a16="http://schemas.microsoft.com/office/drawing/2014/main" id="{E57A2D9F-61E4-43DD-AEE4-7DB03212C80F}"/>
              </a:ext>
            </a:extLst>
          </p:cNvPr>
          <p:cNvSpPr/>
          <p:nvPr userDrawn="1"/>
        </p:nvSpPr>
        <p:spPr>
          <a:xfrm>
            <a:off x="0" y="0"/>
            <a:ext cx="5040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latin typeface="Public Sans SemiBold" pitchFamily="2" charset="0"/>
            </a:endParaRPr>
          </a:p>
        </p:txBody>
      </p:sp>
      <p:sp>
        <p:nvSpPr>
          <p:cNvPr id="2" name="Title 1"/>
          <p:cNvSpPr>
            <a:spLocks noGrp="1"/>
          </p:cNvSpPr>
          <p:nvPr>
            <p:ph type="ctrTitle" hasCustomPrompt="1"/>
          </p:nvPr>
        </p:nvSpPr>
        <p:spPr>
          <a:xfrm>
            <a:off x="360001" y="1118380"/>
            <a:ext cx="4500000" cy="2679008"/>
          </a:xfrm>
          <a:ln>
            <a:noFill/>
          </a:ln>
        </p:spPr>
        <p:txBody>
          <a:bodyPr anchor="b">
            <a:normAutofit/>
          </a:bodyPr>
          <a:lstStyle>
            <a:lvl1pPr algn="l">
              <a:lnSpc>
                <a:spcPct val="90000"/>
              </a:lnSpc>
              <a:defRPr sz="4800">
                <a:solidFill>
                  <a:schemeClr val="bg1"/>
                </a:solidFill>
              </a:defRPr>
            </a:lvl1pPr>
          </a:lstStyle>
          <a:p>
            <a:r>
              <a:rPr lang="en-US" dirty="0"/>
              <a:t>Presentation title</a:t>
            </a:r>
          </a:p>
        </p:txBody>
      </p:sp>
      <p:sp>
        <p:nvSpPr>
          <p:cNvPr id="11" name="Text Placeholder 10">
            <a:extLst>
              <a:ext uri="{FF2B5EF4-FFF2-40B4-BE49-F238E27FC236}">
                <a16:creationId xmlns:a16="http://schemas.microsoft.com/office/drawing/2014/main" id="{AA33BD13-5953-47AF-A601-951A768FEDA1}"/>
              </a:ext>
            </a:extLst>
          </p:cNvPr>
          <p:cNvSpPr>
            <a:spLocks noGrp="1"/>
          </p:cNvSpPr>
          <p:nvPr>
            <p:ph type="body" sz="quarter" idx="10" hasCustomPrompt="1"/>
          </p:nvPr>
        </p:nvSpPr>
        <p:spPr>
          <a:xfrm>
            <a:off x="360001" y="3960000"/>
            <a:ext cx="4500000" cy="1176813"/>
          </a:xfrm>
        </p:spPr>
        <p:txBody>
          <a:bodyPr anchor="t">
            <a:noAutofit/>
          </a:bodyPr>
          <a:lstStyle>
            <a:lvl1pPr>
              <a:defRPr sz="2000">
                <a:solidFill>
                  <a:schemeClr val="bg1"/>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
        <p:nvSpPr>
          <p:cNvPr id="15" name="Text Placeholder 14">
            <a:extLst>
              <a:ext uri="{FF2B5EF4-FFF2-40B4-BE49-F238E27FC236}">
                <a16:creationId xmlns:a16="http://schemas.microsoft.com/office/drawing/2014/main" id="{B9280053-307C-4D8A-BF45-7B6743FA55E3}"/>
              </a:ext>
            </a:extLst>
          </p:cNvPr>
          <p:cNvSpPr>
            <a:spLocks noGrp="1"/>
          </p:cNvSpPr>
          <p:nvPr>
            <p:ph type="body" sz="quarter" idx="11" hasCustomPrompt="1"/>
          </p:nvPr>
        </p:nvSpPr>
        <p:spPr>
          <a:xfrm>
            <a:off x="8100000" y="3924000"/>
            <a:ext cx="2338228" cy="1062997"/>
          </a:xfrm>
        </p:spPr>
        <p:txBody>
          <a:bodyPr>
            <a:noAutofit/>
          </a:bodyPr>
          <a:lstStyle>
            <a:lvl1pPr>
              <a:lnSpc>
                <a:spcPct val="100000"/>
              </a:lnSpc>
              <a:spcAft>
                <a:spcPts val="0"/>
              </a:spcAft>
              <a:defRPr sz="1600" b="0">
                <a:solidFill>
                  <a:schemeClr val="bg1"/>
                </a:solidFill>
                <a:latin typeface="Public Sans SemiBold" pitchFamily="2" charset="0"/>
              </a:defRPr>
            </a:lvl1pPr>
            <a:lvl2pPr>
              <a:lnSpc>
                <a:spcPct val="100000"/>
              </a:lnSpc>
              <a:spcAft>
                <a:spcPts val="0"/>
              </a:spcAft>
              <a:defRPr sz="1600">
                <a:solidFill>
                  <a:schemeClr val="bg1"/>
                </a:solidFill>
                <a:latin typeface="+mn-lt"/>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Presenter name</a:t>
            </a:r>
          </a:p>
          <a:p>
            <a:pPr lvl="1"/>
            <a:r>
              <a:rPr lang="en-US" dirty="0"/>
              <a:t>Presenter title</a:t>
            </a:r>
          </a:p>
        </p:txBody>
      </p:sp>
      <p:sp>
        <p:nvSpPr>
          <p:cNvPr id="16" name="Text Placeholder 14">
            <a:extLst>
              <a:ext uri="{FF2B5EF4-FFF2-40B4-BE49-F238E27FC236}">
                <a16:creationId xmlns:a16="http://schemas.microsoft.com/office/drawing/2014/main" id="{0B9A9D47-05D2-409D-A941-8374F9F8E2D4}"/>
              </a:ext>
            </a:extLst>
          </p:cNvPr>
          <p:cNvSpPr>
            <a:spLocks noGrp="1"/>
          </p:cNvSpPr>
          <p:nvPr>
            <p:ph type="body" sz="quarter" idx="12" hasCustomPrompt="1"/>
          </p:nvPr>
        </p:nvSpPr>
        <p:spPr>
          <a:xfrm>
            <a:off x="360000" y="6120001"/>
            <a:ext cx="2700000" cy="280136"/>
          </a:xfrm>
        </p:spPr>
        <p:txBody>
          <a:bodyPr anchor="t">
            <a:noAutofit/>
          </a:bodyPr>
          <a:lstStyle>
            <a:lvl1pPr algn="l">
              <a:defRPr sz="1600" b="0">
                <a:solidFill>
                  <a:schemeClr val="bg1"/>
                </a:solidFill>
                <a:latin typeface="+mn-lt"/>
              </a:defRPr>
            </a:lvl1pPr>
            <a:lvl2pPr>
              <a:defRPr sz="1600">
                <a:solidFill>
                  <a:schemeClr val="bg1"/>
                </a:solidFill>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00 Month YY20</a:t>
            </a:r>
          </a:p>
        </p:txBody>
      </p:sp>
      <p:sp>
        <p:nvSpPr>
          <p:cNvPr id="20" name="Footer Placeholder 4">
            <a:extLst>
              <a:ext uri="{FF2B5EF4-FFF2-40B4-BE49-F238E27FC236}">
                <a16:creationId xmlns:a16="http://schemas.microsoft.com/office/drawing/2014/main" id="{E3775B0C-7FFD-4E7F-AC26-D5F1E787B1CC}"/>
              </a:ext>
            </a:extLst>
          </p:cNvPr>
          <p:cNvSpPr>
            <a:spLocks noGrp="1"/>
          </p:cNvSpPr>
          <p:nvPr>
            <p:ph type="ftr" sz="quarter" idx="3"/>
          </p:nvPr>
        </p:nvSpPr>
        <p:spPr>
          <a:xfrm>
            <a:off x="360000" y="359999"/>
            <a:ext cx="4500000" cy="512197"/>
          </a:xfrm>
          <a:prstGeom prst="rect">
            <a:avLst/>
          </a:prstGeom>
        </p:spPr>
        <p:txBody>
          <a:bodyPr vert="horz" lIns="0" tIns="0" rIns="0" bIns="0" rtlCol="0" anchor="t"/>
          <a:lstStyle>
            <a:lvl1pPr algn="l">
              <a:defRPr sz="1200">
                <a:solidFill>
                  <a:schemeClr val="bg1"/>
                </a:solidFill>
                <a:latin typeface="Public Sans SemiBold" pitchFamily="2" charset="0"/>
              </a:defRPr>
            </a:lvl1pPr>
          </a:lstStyle>
          <a:p>
            <a:r>
              <a:rPr lang="en-US"/>
              <a:t>Descriptor</a:t>
            </a:r>
            <a:endParaRPr lang="en-AU" dirty="0"/>
          </a:p>
        </p:txBody>
      </p:sp>
    </p:spTree>
    <p:extLst>
      <p:ext uri="{BB962C8B-B14F-4D97-AF65-F5344CB8AC3E}">
        <p14:creationId xmlns:p14="http://schemas.microsoft.com/office/powerpoint/2010/main" val="345813236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ver 4">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F646A5C8-9FAD-4A32-B2BD-9D5DD5101B50}"/>
              </a:ext>
            </a:extLst>
          </p:cNvPr>
          <p:cNvSpPr/>
          <p:nvPr userDrawn="1"/>
        </p:nvSpPr>
        <p:spPr>
          <a:xfrm>
            <a:off x="0" y="0"/>
            <a:ext cx="7128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latin typeface="Public Sans SemiBold" pitchFamily="2" charset="0"/>
            </a:endParaRPr>
          </a:p>
        </p:txBody>
      </p:sp>
      <p:sp>
        <p:nvSpPr>
          <p:cNvPr id="5" name="Picture Placeholder 4">
            <a:extLst>
              <a:ext uri="{FF2B5EF4-FFF2-40B4-BE49-F238E27FC236}">
                <a16:creationId xmlns:a16="http://schemas.microsoft.com/office/drawing/2014/main" id="{47081598-8EF9-4067-828C-DA3306F39365}"/>
              </a:ext>
            </a:extLst>
          </p:cNvPr>
          <p:cNvSpPr>
            <a:spLocks noGrp="1"/>
          </p:cNvSpPr>
          <p:nvPr>
            <p:ph type="pic" sz="quarter" idx="13"/>
          </p:nvPr>
        </p:nvSpPr>
        <p:spPr>
          <a:xfrm>
            <a:off x="7112926" y="0"/>
            <a:ext cx="3708000" cy="6858000"/>
          </a:xfrm>
        </p:spPr>
        <p:txBody>
          <a:bodyPr/>
          <a:lstStyle/>
          <a:p>
            <a:r>
              <a:rPr lang="en-US"/>
              <a:t>Click icon to add picture</a:t>
            </a:r>
            <a:endParaRPr lang="en-AU" dirty="0"/>
          </a:p>
        </p:txBody>
      </p:sp>
      <p:sp>
        <p:nvSpPr>
          <p:cNvPr id="2" name="Title 1"/>
          <p:cNvSpPr>
            <a:spLocks noGrp="1"/>
          </p:cNvSpPr>
          <p:nvPr>
            <p:ph type="ctrTitle" hasCustomPrompt="1"/>
          </p:nvPr>
        </p:nvSpPr>
        <p:spPr>
          <a:xfrm>
            <a:off x="540000" y="1118380"/>
            <a:ext cx="4500000" cy="2679008"/>
          </a:xfrm>
          <a:ln>
            <a:noFill/>
          </a:ln>
        </p:spPr>
        <p:txBody>
          <a:bodyPr anchor="b">
            <a:normAutofit/>
          </a:bodyPr>
          <a:lstStyle>
            <a:lvl1pPr algn="l">
              <a:lnSpc>
                <a:spcPct val="90000"/>
              </a:lnSpc>
              <a:defRPr sz="4800">
                <a:solidFill>
                  <a:schemeClr val="bg1"/>
                </a:solidFill>
              </a:defRPr>
            </a:lvl1pPr>
          </a:lstStyle>
          <a:p>
            <a:r>
              <a:rPr lang="en-US" dirty="0"/>
              <a:t>Presentation title</a:t>
            </a:r>
          </a:p>
        </p:txBody>
      </p:sp>
      <p:sp>
        <p:nvSpPr>
          <p:cNvPr id="11" name="Text Placeholder 10">
            <a:extLst>
              <a:ext uri="{FF2B5EF4-FFF2-40B4-BE49-F238E27FC236}">
                <a16:creationId xmlns:a16="http://schemas.microsoft.com/office/drawing/2014/main" id="{AA33BD13-5953-47AF-A601-951A768FEDA1}"/>
              </a:ext>
            </a:extLst>
          </p:cNvPr>
          <p:cNvSpPr>
            <a:spLocks noGrp="1"/>
          </p:cNvSpPr>
          <p:nvPr>
            <p:ph type="body" sz="quarter" idx="10" hasCustomPrompt="1"/>
          </p:nvPr>
        </p:nvSpPr>
        <p:spPr>
          <a:xfrm>
            <a:off x="540000" y="3960000"/>
            <a:ext cx="4500000" cy="1176813"/>
          </a:xfrm>
        </p:spPr>
        <p:txBody>
          <a:bodyPr anchor="t">
            <a:noAutofit/>
          </a:bodyPr>
          <a:lstStyle>
            <a:lvl1pPr>
              <a:defRPr sz="2000">
                <a:solidFill>
                  <a:schemeClr val="bg1"/>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
        <p:nvSpPr>
          <p:cNvPr id="15" name="Text Placeholder 14">
            <a:extLst>
              <a:ext uri="{FF2B5EF4-FFF2-40B4-BE49-F238E27FC236}">
                <a16:creationId xmlns:a16="http://schemas.microsoft.com/office/drawing/2014/main" id="{B9280053-307C-4D8A-BF45-7B6743FA55E3}"/>
              </a:ext>
            </a:extLst>
          </p:cNvPr>
          <p:cNvSpPr>
            <a:spLocks noGrp="1"/>
          </p:cNvSpPr>
          <p:nvPr>
            <p:ph type="body" sz="quarter" idx="11" hasCustomPrompt="1"/>
          </p:nvPr>
        </p:nvSpPr>
        <p:spPr>
          <a:xfrm>
            <a:off x="5220000" y="3960000"/>
            <a:ext cx="1892926" cy="1176813"/>
          </a:xfrm>
        </p:spPr>
        <p:txBody>
          <a:bodyPr>
            <a:noAutofit/>
          </a:bodyPr>
          <a:lstStyle>
            <a:lvl1pPr>
              <a:lnSpc>
                <a:spcPct val="100000"/>
              </a:lnSpc>
              <a:spcAft>
                <a:spcPts val="0"/>
              </a:spcAft>
              <a:defRPr sz="1600" b="0">
                <a:solidFill>
                  <a:schemeClr val="bg1"/>
                </a:solidFill>
                <a:latin typeface="Public Sans SemiBold" pitchFamily="2" charset="0"/>
              </a:defRPr>
            </a:lvl1pPr>
            <a:lvl2pPr>
              <a:lnSpc>
                <a:spcPct val="100000"/>
              </a:lnSpc>
              <a:spcAft>
                <a:spcPts val="0"/>
              </a:spcAft>
              <a:defRPr sz="1600">
                <a:solidFill>
                  <a:schemeClr val="bg1"/>
                </a:solidFill>
                <a:latin typeface="+mn-lt"/>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Presenter name</a:t>
            </a:r>
          </a:p>
          <a:p>
            <a:pPr lvl="1"/>
            <a:r>
              <a:rPr lang="en-US" dirty="0"/>
              <a:t>Presenter title</a:t>
            </a:r>
          </a:p>
        </p:txBody>
      </p:sp>
      <p:sp>
        <p:nvSpPr>
          <p:cNvPr id="16" name="Text Placeholder 14">
            <a:extLst>
              <a:ext uri="{FF2B5EF4-FFF2-40B4-BE49-F238E27FC236}">
                <a16:creationId xmlns:a16="http://schemas.microsoft.com/office/drawing/2014/main" id="{0B9A9D47-05D2-409D-A941-8374F9F8E2D4}"/>
              </a:ext>
            </a:extLst>
          </p:cNvPr>
          <p:cNvSpPr>
            <a:spLocks noGrp="1"/>
          </p:cNvSpPr>
          <p:nvPr>
            <p:ph type="body" sz="quarter" idx="12" hasCustomPrompt="1"/>
          </p:nvPr>
        </p:nvSpPr>
        <p:spPr>
          <a:xfrm>
            <a:off x="540000" y="6120001"/>
            <a:ext cx="2700000" cy="280136"/>
          </a:xfrm>
        </p:spPr>
        <p:txBody>
          <a:bodyPr anchor="t">
            <a:noAutofit/>
          </a:bodyPr>
          <a:lstStyle>
            <a:lvl1pPr algn="l">
              <a:defRPr sz="1600" b="0">
                <a:solidFill>
                  <a:schemeClr val="bg1"/>
                </a:solidFill>
                <a:latin typeface="+mn-lt"/>
              </a:defRPr>
            </a:lvl1pPr>
            <a:lvl2pPr>
              <a:defRPr sz="1600">
                <a:solidFill>
                  <a:schemeClr val="bg1"/>
                </a:solidFill>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00 Month YY20</a:t>
            </a:r>
          </a:p>
        </p:txBody>
      </p:sp>
      <p:sp>
        <p:nvSpPr>
          <p:cNvPr id="20" name="Footer Placeholder 4">
            <a:extLst>
              <a:ext uri="{FF2B5EF4-FFF2-40B4-BE49-F238E27FC236}">
                <a16:creationId xmlns:a16="http://schemas.microsoft.com/office/drawing/2014/main" id="{E3775B0C-7FFD-4E7F-AC26-D5F1E787B1CC}"/>
              </a:ext>
            </a:extLst>
          </p:cNvPr>
          <p:cNvSpPr>
            <a:spLocks noGrp="1"/>
          </p:cNvSpPr>
          <p:nvPr>
            <p:ph type="ftr" sz="quarter" idx="3"/>
          </p:nvPr>
        </p:nvSpPr>
        <p:spPr>
          <a:xfrm>
            <a:off x="540000" y="359999"/>
            <a:ext cx="4500000" cy="512197"/>
          </a:xfrm>
          <a:prstGeom prst="rect">
            <a:avLst/>
          </a:prstGeom>
        </p:spPr>
        <p:txBody>
          <a:bodyPr vert="horz" lIns="0" tIns="0" rIns="0" bIns="0" rtlCol="0" anchor="t"/>
          <a:lstStyle>
            <a:lvl1pPr algn="l">
              <a:defRPr sz="1200">
                <a:solidFill>
                  <a:schemeClr val="bg1"/>
                </a:solidFill>
                <a:latin typeface="Public Sans SemiBold" pitchFamily="2" charset="0"/>
              </a:defRPr>
            </a:lvl1pPr>
          </a:lstStyle>
          <a:p>
            <a:r>
              <a:rPr lang="en-US" dirty="0"/>
              <a:t>Descriptor</a:t>
            </a:r>
            <a:endParaRPr lang="en-AU" dirty="0"/>
          </a:p>
        </p:txBody>
      </p:sp>
      <p:cxnSp>
        <p:nvCxnSpPr>
          <p:cNvPr id="12" name="Straight Connector 11">
            <a:extLst>
              <a:ext uri="{FF2B5EF4-FFF2-40B4-BE49-F238E27FC236}">
                <a16:creationId xmlns:a16="http://schemas.microsoft.com/office/drawing/2014/main" id="{3283C022-C11C-47A8-B2C6-38BBC7F57777}"/>
              </a:ext>
            </a:extLst>
          </p:cNvPr>
          <p:cNvCxnSpPr>
            <a:cxnSpLocks/>
          </p:cNvCxnSpPr>
          <p:nvPr userDrawn="1"/>
        </p:nvCxnSpPr>
        <p:spPr>
          <a:xfrm>
            <a:off x="360000" y="360000"/>
            <a:ext cx="0" cy="601200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9941417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Divider 1">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71C1630E-75DD-4988-B412-5BC99B5B5062}"/>
              </a:ext>
            </a:extLst>
          </p:cNvPr>
          <p:cNvSpPr/>
          <p:nvPr userDrawn="1"/>
        </p:nvSpPr>
        <p:spPr>
          <a:xfrm>
            <a:off x="-1" y="3330000"/>
            <a:ext cx="12192001" cy="3528000"/>
          </a:xfrm>
          <a:prstGeom prst="rect">
            <a:avLst/>
          </a:prstGeom>
          <a:solidFill>
            <a:srgbClr val="63001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endParaRPr>
          </a:p>
        </p:txBody>
      </p:sp>
      <p:sp>
        <p:nvSpPr>
          <p:cNvPr id="12" name="Rectangle 11">
            <a:extLst>
              <a:ext uri="{FF2B5EF4-FFF2-40B4-BE49-F238E27FC236}">
                <a16:creationId xmlns:a16="http://schemas.microsoft.com/office/drawing/2014/main" id="{106A6961-24E6-4839-AA27-A340B1809347}"/>
              </a:ext>
            </a:extLst>
          </p:cNvPr>
          <p:cNvSpPr/>
          <p:nvPr userDrawn="1"/>
        </p:nvSpPr>
        <p:spPr>
          <a:xfrm>
            <a:off x="-1" y="0"/>
            <a:ext cx="12192001" cy="1566000"/>
          </a:xfrm>
          <a:prstGeom prst="rect">
            <a:avLst/>
          </a:prstGeom>
          <a:solidFill>
            <a:srgbClr val="EBEB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endParaRPr>
          </a:p>
        </p:txBody>
      </p:sp>
      <p:sp>
        <p:nvSpPr>
          <p:cNvPr id="4" name="Rectangle 3">
            <a:extLst>
              <a:ext uri="{FF2B5EF4-FFF2-40B4-BE49-F238E27FC236}">
                <a16:creationId xmlns:a16="http://schemas.microsoft.com/office/drawing/2014/main" id="{E57A2D9F-61E4-43DD-AEE4-7DB03212C80F}"/>
              </a:ext>
            </a:extLst>
          </p:cNvPr>
          <p:cNvSpPr/>
          <p:nvPr userDrawn="1"/>
        </p:nvSpPr>
        <p:spPr>
          <a:xfrm>
            <a:off x="-1" y="1566000"/>
            <a:ext cx="12192001" cy="1764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endParaRPr>
          </a:p>
        </p:txBody>
      </p:sp>
      <p:sp>
        <p:nvSpPr>
          <p:cNvPr id="2" name="Title 1"/>
          <p:cNvSpPr>
            <a:spLocks noGrp="1"/>
          </p:cNvSpPr>
          <p:nvPr>
            <p:ph type="ctrTitle" hasCustomPrompt="1"/>
          </p:nvPr>
        </p:nvSpPr>
        <p:spPr>
          <a:xfrm>
            <a:off x="360000" y="3600000"/>
            <a:ext cx="7200000" cy="2387600"/>
          </a:xfrm>
          <a:ln>
            <a:noFill/>
          </a:ln>
        </p:spPr>
        <p:txBody>
          <a:bodyPr anchor="t">
            <a:normAutofit/>
          </a:bodyPr>
          <a:lstStyle>
            <a:lvl1pPr algn="l">
              <a:lnSpc>
                <a:spcPct val="90000"/>
              </a:lnSpc>
              <a:defRPr sz="4800">
                <a:solidFill>
                  <a:schemeClr val="bg1"/>
                </a:solidFill>
              </a:defRPr>
            </a:lvl1pPr>
          </a:lstStyle>
          <a:p>
            <a:r>
              <a:rPr lang="en-US" dirty="0"/>
              <a:t>Divider title</a:t>
            </a:r>
          </a:p>
        </p:txBody>
      </p:sp>
      <p:sp>
        <p:nvSpPr>
          <p:cNvPr id="11" name="Text Placeholder 10">
            <a:extLst>
              <a:ext uri="{FF2B5EF4-FFF2-40B4-BE49-F238E27FC236}">
                <a16:creationId xmlns:a16="http://schemas.microsoft.com/office/drawing/2014/main" id="{AA33BD13-5953-47AF-A601-951A768FEDA1}"/>
              </a:ext>
            </a:extLst>
          </p:cNvPr>
          <p:cNvSpPr>
            <a:spLocks noGrp="1"/>
          </p:cNvSpPr>
          <p:nvPr>
            <p:ph type="body" sz="quarter" idx="10" hasCustomPrompt="1"/>
          </p:nvPr>
        </p:nvSpPr>
        <p:spPr>
          <a:xfrm>
            <a:off x="359999" y="1908000"/>
            <a:ext cx="7200000" cy="1089583"/>
          </a:xfrm>
        </p:spPr>
        <p:txBody>
          <a:bodyPr>
            <a:noAutofit/>
          </a:bodyPr>
          <a:lstStyle>
            <a:lvl1pPr>
              <a:defRPr sz="2000">
                <a:solidFill>
                  <a:schemeClr val="bg1"/>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
        <p:nvSpPr>
          <p:cNvPr id="14" name="Footer Placeholder 4">
            <a:extLst>
              <a:ext uri="{FF2B5EF4-FFF2-40B4-BE49-F238E27FC236}">
                <a16:creationId xmlns:a16="http://schemas.microsoft.com/office/drawing/2014/main" id="{4C49F10D-4964-4C13-BDFD-A701813832E9}"/>
              </a:ext>
            </a:extLst>
          </p:cNvPr>
          <p:cNvSpPr>
            <a:spLocks noGrp="1"/>
          </p:cNvSpPr>
          <p:nvPr>
            <p:ph type="ftr" sz="quarter" idx="3"/>
          </p:nvPr>
        </p:nvSpPr>
        <p:spPr>
          <a:xfrm>
            <a:off x="360000" y="6444000"/>
            <a:ext cx="4500000" cy="216000"/>
          </a:xfrm>
          <a:prstGeom prst="rect">
            <a:avLst/>
          </a:prstGeom>
        </p:spPr>
        <p:txBody>
          <a:bodyPr vert="horz" lIns="0" tIns="0" rIns="0" bIns="0" rtlCol="0" anchor="t"/>
          <a:lstStyle>
            <a:lvl1pPr algn="l">
              <a:defRPr sz="1400">
                <a:solidFill>
                  <a:schemeClr val="bg1"/>
                </a:solidFill>
                <a:latin typeface="Public Sans SemiBold" pitchFamily="2" charset="0"/>
              </a:defRPr>
            </a:lvl1pPr>
          </a:lstStyle>
          <a:p>
            <a:r>
              <a:rPr lang="en-US"/>
              <a:t>Descriptor</a:t>
            </a:r>
            <a:endParaRPr lang="en-AU" dirty="0"/>
          </a:p>
        </p:txBody>
      </p:sp>
      <p:sp>
        <p:nvSpPr>
          <p:cNvPr id="5" name="Text Placeholder 4">
            <a:extLst>
              <a:ext uri="{FF2B5EF4-FFF2-40B4-BE49-F238E27FC236}">
                <a16:creationId xmlns:a16="http://schemas.microsoft.com/office/drawing/2014/main" id="{38EDD08B-0E5C-4DF0-9C56-CC522D170EAA}"/>
              </a:ext>
            </a:extLst>
          </p:cNvPr>
          <p:cNvSpPr>
            <a:spLocks noGrp="1"/>
          </p:cNvSpPr>
          <p:nvPr>
            <p:ph type="body" sz="quarter" idx="11" hasCustomPrompt="1"/>
          </p:nvPr>
        </p:nvSpPr>
        <p:spPr>
          <a:xfrm>
            <a:off x="9178925" y="4071600"/>
            <a:ext cx="2778613" cy="2786400"/>
          </a:xfrm>
        </p:spPr>
        <p:txBody>
          <a:bodyPr anchor="b">
            <a:noAutofit/>
          </a:bodyPr>
          <a:lstStyle>
            <a:lvl1pPr algn="r">
              <a:lnSpc>
                <a:spcPct val="80000"/>
              </a:lnSpc>
              <a:spcAft>
                <a:spcPts val="0"/>
              </a:spcAft>
              <a:defRPr sz="19000">
                <a:solidFill>
                  <a:schemeClr val="bg1"/>
                </a:solidFill>
                <a:latin typeface="Public Sans ExtraLight" pitchFamily="2" charset="0"/>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a:t>
            </a:r>
          </a:p>
        </p:txBody>
      </p:sp>
      <p:pic>
        <p:nvPicPr>
          <p:cNvPr id="10" name="Picture 9" descr="NSW Government logo">
            <a:extLst>
              <a:ext uri="{FF2B5EF4-FFF2-40B4-BE49-F238E27FC236}">
                <a16:creationId xmlns:a16="http://schemas.microsoft.com/office/drawing/2014/main" id="{4614E832-4BCC-4853-BB8C-E93D74BE525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221200" y="360000"/>
            <a:ext cx="630000" cy="685525"/>
          </a:xfrm>
          <a:prstGeom prst="rect">
            <a:avLst/>
          </a:prstGeom>
        </p:spPr>
      </p:pic>
    </p:spTree>
    <p:extLst>
      <p:ext uri="{BB962C8B-B14F-4D97-AF65-F5344CB8AC3E}">
        <p14:creationId xmlns:p14="http://schemas.microsoft.com/office/powerpoint/2010/main" val="42828737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Divider 2">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540000" y="4104000"/>
            <a:ext cx="10242886" cy="1009606"/>
          </a:xfrm>
          <a:ln>
            <a:noFill/>
          </a:ln>
        </p:spPr>
        <p:txBody>
          <a:bodyPr anchor="t">
            <a:normAutofit/>
          </a:bodyPr>
          <a:lstStyle>
            <a:lvl1pPr algn="l">
              <a:lnSpc>
                <a:spcPct val="90000"/>
              </a:lnSpc>
              <a:defRPr sz="4800">
                <a:solidFill>
                  <a:schemeClr val="bg2"/>
                </a:solidFill>
              </a:defRPr>
            </a:lvl1pPr>
          </a:lstStyle>
          <a:p>
            <a:r>
              <a:rPr lang="en-US" dirty="0"/>
              <a:t>Divider title</a:t>
            </a:r>
          </a:p>
        </p:txBody>
      </p:sp>
      <p:sp>
        <p:nvSpPr>
          <p:cNvPr id="11" name="Text Placeholder 10">
            <a:extLst>
              <a:ext uri="{FF2B5EF4-FFF2-40B4-BE49-F238E27FC236}">
                <a16:creationId xmlns:a16="http://schemas.microsoft.com/office/drawing/2014/main" id="{AA33BD13-5953-47AF-A601-951A768FEDA1}"/>
              </a:ext>
            </a:extLst>
          </p:cNvPr>
          <p:cNvSpPr>
            <a:spLocks noGrp="1"/>
          </p:cNvSpPr>
          <p:nvPr>
            <p:ph type="body" sz="quarter" idx="10" hasCustomPrompt="1"/>
          </p:nvPr>
        </p:nvSpPr>
        <p:spPr>
          <a:xfrm>
            <a:off x="540000" y="5652000"/>
            <a:ext cx="10242886" cy="523717"/>
          </a:xfrm>
        </p:spPr>
        <p:txBody>
          <a:bodyPr>
            <a:noAutofit/>
          </a:bodyPr>
          <a:lstStyle>
            <a:lvl1pPr>
              <a:defRPr sz="2000">
                <a:solidFill>
                  <a:schemeClr val="bg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
        <p:nvSpPr>
          <p:cNvPr id="14" name="Footer Placeholder 4">
            <a:extLst>
              <a:ext uri="{FF2B5EF4-FFF2-40B4-BE49-F238E27FC236}">
                <a16:creationId xmlns:a16="http://schemas.microsoft.com/office/drawing/2014/main" id="{4C49F10D-4964-4C13-BDFD-A701813832E9}"/>
              </a:ext>
            </a:extLst>
          </p:cNvPr>
          <p:cNvSpPr>
            <a:spLocks noGrp="1"/>
          </p:cNvSpPr>
          <p:nvPr>
            <p:ph type="ftr" sz="quarter" idx="3"/>
          </p:nvPr>
        </p:nvSpPr>
        <p:spPr>
          <a:xfrm>
            <a:off x="360000" y="6444000"/>
            <a:ext cx="4500000" cy="216000"/>
          </a:xfrm>
          <a:prstGeom prst="rect">
            <a:avLst/>
          </a:prstGeom>
        </p:spPr>
        <p:txBody>
          <a:bodyPr vert="horz" lIns="0" tIns="0" rIns="0" bIns="0" rtlCol="0" anchor="t"/>
          <a:lstStyle>
            <a:lvl1pPr algn="l">
              <a:defRPr sz="1400">
                <a:solidFill>
                  <a:schemeClr val="bg2"/>
                </a:solidFill>
                <a:latin typeface="Public Sans SemiBold" pitchFamily="2" charset="0"/>
              </a:defRPr>
            </a:lvl1pPr>
          </a:lstStyle>
          <a:p>
            <a:r>
              <a:rPr lang="en-US"/>
              <a:t>Descriptor</a:t>
            </a:r>
            <a:endParaRPr lang="en-AU" dirty="0"/>
          </a:p>
        </p:txBody>
      </p:sp>
      <p:sp>
        <p:nvSpPr>
          <p:cNvPr id="5" name="Text Placeholder 4">
            <a:extLst>
              <a:ext uri="{FF2B5EF4-FFF2-40B4-BE49-F238E27FC236}">
                <a16:creationId xmlns:a16="http://schemas.microsoft.com/office/drawing/2014/main" id="{38EDD08B-0E5C-4DF0-9C56-CC522D170EAA}"/>
              </a:ext>
            </a:extLst>
          </p:cNvPr>
          <p:cNvSpPr>
            <a:spLocks noGrp="1"/>
          </p:cNvSpPr>
          <p:nvPr>
            <p:ph type="body" sz="quarter" idx="11" hasCustomPrompt="1"/>
          </p:nvPr>
        </p:nvSpPr>
        <p:spPr>
          <a:xfrm>
            <a:off x="540000" y="360000"/>
            <a:ext cx="2778613" cy="2786400"/>
          </a:xfrm>
        </p:spPr>
        <p:txBody>
          <a:bodyPr anchor="t">
            <a:noAutofit/>
          </a:bodyPr>
          <a:lstStyle>
            <a:lvl1pPr algn="l">
              <a:lnSpc>
                <a:spcPct val="80000"/>
              </a:lnSpc>
              <a:spcAft>
                <a:spcPts val="0"/>
              </a:spcAft>
              <a:defRPr sz="19000">
                <a:solidFill>
                  <a:schemeClr val="bg2"/>
                </a:solidFill>
                <a:latin typeface="Public Sans ExtraLight" pitchFamily="2" charset="0"/>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a:t>
            </a:r>
          </a:p>
        </p:txBody>
      </p:sp>
      <p:cxnSp>
        <p:nvCxnSpPr>
          <p:cNvPr id="15" name="Straight Connector 14">
            <a:extLst>
              <a:ext uri="{FF2B5EF4-FFF2-40B4-BE49-F238E27FC236}">
                <a16:creationId xmlns:a16="http://schemas.microsoft.com/office/drawing/2014/main" id="{140FCFB7-2251-4DE7-B878-A07B57992F00}"/>
              </a:ext>
            </a:extLst>
          </p:cNvPr>
          <p:cNvCxnSpPr>
            <a:cxnSpLocks/>
          </p:cNvCxnSpPr>
          <p:nvPr userDrawn="1"/>
        </p:nvCxnSpPr>
        <p:spPr>
          <a:xfrm>
            <a:off x="360000" y="360000"/>
            <a:ext cx="0" cy="5976000"/>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pic>
        <p:nvPicPr>
          <p:cNvPr id="9" name="Picture 8" descr="NSW Government logo">
            <a:extLst>
              <a:ext uri="{FF2B5EF4-FFF2-40B4-BE49-F238E27FC236}">
                <a16:creationId xmlns:a16="http://schemas.microsoft.com/office/drawing/2014/main" id="{27C4C535-7E4B-4B48-BCD8-F680CCDFEE4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221200" y="360000"/>
            <a:ext cx="630000" cy="685525"/>
          </a:xfrm>
          <a:prstGeom prst="rect">
            <a:avLst/>
          </a:prstGeom>
        </p:spPr>
      </p:pic>
    </p:spTree>
    <p:extLst>
      <p:ext uri="{BB962C8B-B14F-4D97-AF65-F5344CB8AC3E}">
        <p14:creationId xmlns:p14="http://schemas.microsoft.com/office/powerpoint/2010/main" val="144384953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ntents 1">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1903A8E2-73B2-4BCE-A537-BD98BFA45482}"/>
              </a:ext>
            </a:extLst>
          </p:cNvPr>
          <p:cNvSpPr/>
          <p:nvPr userDrawn="1"/>
        </p:nvSpPr>
        <p:spPr>
          <a:xfrm>
            <a:off x="0" y="1602000"/>
            <a:ext cx="12192000" cy="5256000"/>
          </a:xfrm>
          <a:prstGeom prst="rect">
            <a:avLst/>
          </a:prstGeom>
          <a:solidFill>
            <a:srgbClr val="EBEB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 name="Title 1"/>
          <p:cNvSpPr>
            <a:spLocks noGrp="1"/>
          </p:cNvSpPr>
          <p:nvPr>
            <p:ph type="title"/>
          </p:nvPr>
        </p:nvSpPr>
        <p:spPr>
          <a:xfrm>
            <a:off x="360000" y="360000"/>
            <a:ext cx="9720000" cy="1009652"/>
          </a:xfrm>
        </p:spPr>
        <p:txBody>
          <a:bodyPr/>
          <a:lstStyle/>
          <a:p>
            <a:r>
              <a:rPr lang="en-US"/>
              <a:t>Click to edit Master title style</a:t>
            </a:r>
            <a:endParaRPr lang="en-US" dirty="0"/>
          </a:p>
        </p:txBody>
      </p:sp>
      <p:sp>
        <p:nvSpPr>
          <p:cNvPr id="5" name="Footer Placeholder 4"/>
          <p:cNvSpPr>
            <a:spLocks noGrp="1"/>
          </p:cNvSpPr>
          <p:nvPr>
            <p:ph type="ftr" sz="quarter" idx="11"/>
          </p:nvPr>
        </p:nvSpPr>
        <p:spPr>
          <a:xfrm>
            <a:off x="360000" y="6444000"/>
            <a:ext cx="6720000" cy="252000"/>
          </a:xfrm>
        </p:spPr>
        <p:txBody>
          <a:bodyPr/>
          <a:lstStyle/>
          <a:p>
            <a:r>
              <a:rPr lang="en-US" dirty="0"/>
              <a:t>Descriptor</a:t>
            </a:r>
            <a:endParaRPr lang="en-AU" dirty="0"/>
          </a:p>
        </p:txBody>
      </p:sp>
      <p:sp>
        <p:nvSpPr>
          <p:cNvPr id="6" name="Slide Number Placeholder 5"/>
          <p:cNvSpPr>
            <a:spLocks noGrp="1"/>
          </p:cNvSpPr>
          <p:nvPr>
            <p:ph type="sldNum" sz="quarter" idx="12"/>
          </p:nvPr>
        </p:nvSpPr>
        <p:spPr>
          <a:xfrm>
            <a:off x="11317458" y="6516000"/>
            <a:ext cx="490542" cy="180000"/>
          </a:xfrm>
        </p:spPr>
        <p:txBody>
          <a:bodyPr/>
          <a:lstStyle/>
          <a:p>
            <a:fld id="{10A01DC5-1685-4615-8240-15192985C6A2}" type="slidenum">
              <a:rPr lang="en-AU" smtClean="0"/>
              <a:t>‹#›</a:t>
            </a:fld>
            <a:endParaRPr lang="en-AU"/>
          </a:p>
        </p:txBody>
      </p:sp>
      <p:sp>
        <p:nvSpPr>
          <p:cNvPr id="10" name="Table Placeholder 9">
            <a:extLst>
              <a:ext uri="{FF2B5EF4-FFF2-40B4-BE49-F238E27FC236}">
                <a16:creationId xmlns:a16="http://schemas.microsoft.com/office/drawing/2014/main" id="{F8D9268B-FAD5-4A3C-B190-A50230A1D12D}"/>
              </a:ext>
            </a:extLst>
          </p:cNvPr>
          <p:cNvSpPr>
            <a:spLocks noGrp="1"/>
          </p:cNvSpPr>
          <p:nvPr>
            <p:ph type="tbl" sz="quarter" idx="13"/>
          </p:nvPr>
        </p:nvSpPr>
        <p:spPr>
          <a:xfrm>
            <a:off x="360363" y="1800001"/>
            <a:ext cx="11447462" cy="4409998"/>
          </a:xfrm>
        </p:spPr>
        <p:txBody>
          <a:bodyPr/>
          <a:lstStyle/>
          <a:p>
            <a:r>
              <a:rPr lang="en-US"/>
              <a:t>Click icon to add table</a:t>
            </a:r>
            <a:endParaRPr lang="en-AU"/>
          </a:p>
        </p:txBody>
      </p:sp>
    </p:spTree>
    <p:extLst>
      <p:ext uri="{BB962C8B-B14F-4D97-AF65-F5344CB8AC3E}">
        <p14:creationId xmlns:p14="http://schemas.microsoft.com/office/powerpoint/2010/main" val="35651723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ntents 2">
    <p:spTree>
      <p:nvGrpSpPr>
        <p:cNvPr id="1" name=""/>
        <p:cNvGrpSpPr/>
        <p:nvPr/>
      </p:nvGrpSpPr>
      <p:grpSpPr>
        <a:xfrm>
          <a:off x="0" y="0"/>
          <a:ext cx="0" cy="0"/>
          <a:chOff x="0" y="0"/>
          <a:chExt cx="0" cy="0"/>
        </a:xfrm>
      </p:grpSpPr>
      <p:sp>
        <p:nvSpPr>
          <p:cNvPr id="2" name="Title 1"/>
          <p:cNvSpPr>
            <a:spLocks noGrp="1"/>
          </p:cNvSpPr>
          <p:nvPr>
            <p:ph type="title"/>
          </p:nvPr>
        </p:nvSpPr>
        <p:spPr>
          <a:xfrm>
            <a:off x="360000" y="360000"/>
            <a:ext cx="9720000" cy="1009652"/>
          </a:xfrm>
        </p:spPr>
        <p:txBody>
          <a:bodyPr/>
          <a:lstStyle/>
          <a:p>
            <a:r>
              <a:rPr lang="en-US"/>
              <a:t>Click to edit Master title style</a:t>
            </a:r>
            <a:endParaRPr lang="en-US" dirty="0"/>
          </a:p>
        </p:txBody>
      </p:sp>
      <p:sp>
        <p:nvSpPr>
          <p:cNvPr id="5" name="Footer Placeholder 4"/>
          <p:cNvSpPr>
            <a:spLocks noGrp="1"/>
          </p:cNvSpPr>
          <p:nvPr>
            <p:ph type="ftr" sz="quarter" idx="11"/>
          </p:nvPr>
        </p:nvSpPr>
        <p:spPr/>
        <p:txBody>
          <a:bodyPr/>
          <a:lstStyle/>
          <a:p>
            <a:r>
              <a:rPr lang="en-US"/>
              <a:t>Descriptor</a:t>
            </a:r>
            <a:endParaRPr lang="en-AU"/>
          </a:p>
        </p:txBody>
      </p:sp>
      <p:sp>
        <p:nvSpPr>
          <p:cNvPr id="6" name="Slide Number Placeholder 5"/>
          <p:cNvSpPr>
            <a:spLocks noGrp="1"/>
          </p:cNvSpPr>
          <p:nvPr>
            <p:ph type="sldNum" sz="quarter" idx="12"/>
          </p:nvPr>
        </p:nvSpPr>
        <p:spPr/>
        <p:txBody>
          <a:bodyPr/>
          <a:lstStyle/>
          <a:p>
            <a:fld id="{10A01DC5-1685-4615-8240-15192985C6A2}" type="slidenum">
              <a:rPr lang="en-AU" smtClean="0"/>
              <a:t>‹#›</a:t>
            </a:fld>
            <a:endParaRPr lang="en-AU"/>
          </a:p>
        </p:txBody>
      </p:sp>
      <p:sp>
        <p:nvSpPr>
          <p:cNvPr id="10" name="Table Placeholder 9">
            <a:extLst>
              <a:ext uri="{FF2B5EF4-FFF2-40B4-BE49-F238E27FC236}">
                <a16:creationId xmlns:a16="http://schemas.microsoft.com/office/drawing/2014/main" id="{F8D9268B-FAD5-4A3C-B190-A50230A1D12D}"/>
              </a:ext>
            </a:extLst>
          </p:cNvPr>
          <p:cNvSpPr>
            <a:spLocks noGrp="1"/>
          </p:cNvSpPr>
          <p:nvPr>
            <p:ph type="tbl" sz="quarter" idx="13"/>
          </p:nvPr>
        </p:nvSpPr>
        <p:spPr>
          <a:xfrm>
            <a:off x="360363" y="1620000"/>
            <a:ext cx="11447462" cy="4500000"/>
          </a:xfrm>
        </p:spPr>
        <p:txBody>
          <a:bodyPr/>
          <a:lstStyle/>
          <a:p>
            <a:r>
              <a:rPr lang="en-US"/>
              <a:t>Click icon to add table</a:t>
            </a:r>
            <a:endParaRPr lang="en-AU"/>
          </a:p>
        </p:txBody>
      </p:sp>
    </p:spTree>
    <p:extLst>
      <p:ext uri="{BB962C8B-B14F-4D97-AF65-F5344CB8AC3E}">
        <p14:creationId xmlns:p14="http://schemas.microsoft.com/office/powerpoint/2010/main" val="2505727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60000" y="360000"/>
            <a:ext cx="9720000" cy="1009652"/>
          </a:xfrm>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p:cNvSpPr>
            <a:spLocks noGrp="1"/>
          </p:cNvSpPr>
          <p:nvPr>
            <p:ph type="ftr" sz="quarter" idx="11"/>
          </p:nvPr>
        </p:nvSpPr>
        <p:spPr/>
        <p:txBody>
          <a:bodyPr/>
          <a:lstStyle/>
          <a:p>
            <a:r>
              <a:rPr lang="en-US"/>
              <a:t>Descriptor</a:t>
            </a:r>
            <a:endParaRPr lang="en-AU"/>
          </a:p>
        </p:txBody>
      </p:sp>
      <p:sp>
        <p:nvSpPr>
          <p:cNvPr id="6" name="Slide Number Placeholder 5"/>
          <p:cNvSpPr>
            <a:spLocks noGrp="1"/>
          </p:cNvSpPr>
          <p:nvPr>
            <p:ph type="sldNum" sz="quarter" idx="12"/>
          </p:nvPr>
        </p:nvSpPr>
        <p:spPr/>
        <p:txBody>
          <a:bodyPr/>
          <a:lstStyle/>
          <a:p>
            <a:fld id="{10A01DC5-1685-4615-8240-15192985C6A2}" type="slidenum">
              <a:rPr lang="en-AU" smtClean="0"/>
              <a:t>‹#›</a:t>
            </a:fld>
            <a:endParaRPr lang="en-AU"/>
          </a:p>
        </p:txBody>
      </p:sp>
      <p:cxnSp>
        <p:nvCxnSpPr>
          <p:cNvPr id="7" name="Straight Connector 6">
            <a:extLst>
              <a:ext uri="{FF2B5EF4-FFF2-40B4-BE49-F238E27FC236}">
                <a16:creationId xmlns:a16="http://schemas.microsoft.com/office/drawing/2014/main" id="{FDEA8E5D-F9A7-48AC-AF91-6754515E9D1B}"/>
              </a:ext>
            </a:extLst>
          </p:cNvPr>
          <p:cNvCxnSpPr/>
          <p:nvPr userDrawn="1"/>
        </p:nvCxnSpPr>
        <p:spPr>
          <a:xfrm>
            <a:off x="360000" y="1548000"/>
            <a:ext cx="114732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73D7C65C-44E2-4933-BFBB-90BBEEAAAC45}"/>
              </a:ext>
            </a:extLst>
          </p:cNvPr>
          <p:cNvCxnSpPr/>
          <p:nvPr userDrawn="1"/>
        </p:nvCxnSpPr>
        <p:spPr>
          <a:xfrm>
            <a:off x="360000" y="6300000"/>
            <a:ext cx="114732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0407630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image" Target="../media/image2.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60000" y="360000"/>
            <a:ext cx="9720000" cy="1009652"/>
          </a:xfrm>
          <a:prstGeom prst="rect">
            <a:avLst/>
          </a:prstGeom>
        </p:spPr>
        <p:txBody>
          <a:bodyPr vert="horz" lIns="0" tIns="0" rIns="0" bIns="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360000" y="1800000"/>
            <a:ext cx="11448000" cy="4351339"/>
          </a:xfrm>
          <a:prstGeom prst="rect">
            <a:avLst/>
          </a:prstGeom>
        </p:spPr>
        <p:txBody>
          <a:bodyPr vert="horz" lIns="0" tIns="0" rIns="0" bIns="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p:cNvSpPr>
            <a:spLocks noGrp="1"/>
          </p:cNvSpPr>
          <p:nvPr>
            <p:ph type="ftr" sz="quarter" idx="3"/>
          </p:nvPr>
        </p:nvSpPr>
        <p:spPr>
          <a:xfrm>
            <a:off x="360000" y="6444000"/>
            <a:ext cx="6720000" cy="252000"/>
          </a:xfrm>
          <a:prstGeom prst="rect">
            <a:avLst/>
          </a:prstGeom>
        </p:spPr>
        <p:txBody>
          <a:bodyPr vert="horz" lIns="0" tIns="0" rIns="0" bIns="0" rtlCol="0" anchor="t"/>
          <a:lstStyle>
            <a:lvl1pPr algn="l">
              <a:defRPr sz="1400">
                <a:solidFill>
                  <a:schemeClr val="bg2"/>
                </a:solidFill>
                <a:latin typeface="Public Sans SemiBold" pitchFamily="2" charset="0"/>
              </a:defRPr>
            </a:lvl1pPr>
          </a:lstStyle>
          <a:p>
            <a:r>
              <a:rPr lang="en-US" dirty="0"/>
              <a:t>Descriptor</a:t>
            </a:r>
            <a:endParaRPr lang="en-AU" dirty="0"/>
          </a:p>
        </p:txBody>
      </p:sp>
      <p:sp>
        <p:nvSpPr>
          <p:cNvPr id="6" name="Slide Number Placeholder 5"/>
          <p:cNvSpPr>
            <a:spLocks noGrp="1"/>
          </p:cNvSpPr>
          <p:nvPr>
            <p:ph type="sldNum" sz="quarter" idx="4"/>
          </p:nvPr>
        </p:nvSpPr>
        <p:spPr>
          <a:xfrm>
            <a:off x="11317458" y="6516000"/>
            <a:ext cx="490542" cy="180000"/>
          </a:xfrm>
          <a:prstGeom prst="rect">
            <a:avLst/>
          </a:prstGeom>
        </p:spPr>
        <p:txBody>
          <a:bodyPr vert="horz" lIns="0" tIns="0" rIns="0" bIns="0" rtlCol="0" anchor="t"/>
          <a:lstStyle>
            <a:lvl1pPr algn="r">
              <a:defRPr sz="1200">
                <a:solidFill>
                  <a:schemeClr val="tx1"/>
                </a:solidFill>
                <a:latin typeface="+mn-lt"/>
              </a:defRPr>
            </a:lvl1pPr>
          </a:lstStyle>
          <a:p>
            <a:fld id="{10A01DC5-1685-4615-8240-15192985C6A2}" type="slidenum">
              <a:rPr lang="en-AU" smtClean="0"/>
              <a:pPr/>
              <a:t>‹#›</a:t>
            </a:fld>
            <a:endParaRPr lang="en-AU"/>
          </a:p>
        </p:txBody>
      </p:sp>
      <p:sp>
        <p:nvSpPr>
          <p:cNvPr id="9" name="TextBox 8">
            <a:extLst>
              <a:ext uri="{FF2B5EF4-FFF2-40B4-BE49-F238E27FC236}">
                <a16:creationId xmlns:a16="http://schemas.microsoft.com/office/drawing/2014/main" id="{E98AFF8C-6EAC-4301-9800-49DD3EDD38B8}"/>
              </a:ext>
            </a:extLst>
          </p:cNvPr>
          <p:cNvSpPr txBox="1"/>
          <p:nvPr userDrawn="1"/>
        </p:nvSpPr>
        <p:spPr>
          <a:xfrm>
            <a:off x="-2622931" y="14626"/>
            <a:ext cx="2544960" cy="5170646"/>
          </a:xfrm>
          <a:prstGeom prst="rect">
            <a:avLst/>
          </a:prstGeom>
          <a:noFill/>
        </p:spPr>
        <p:txBody>
          <a:bodyPr wrap="square" lIns="0" tIns="0" rIns="0" bIns="0" rtlCol="0">
            <a:spAutoFit/>
          </a:bodyPr>
          <a:lstStyle/>
          <a:p>
            <a:pPr marL="163681" indent="-163681" algn="l">
              <a:buFont typeface="+mj-lt"/>
              <a:buNone/>
            </a:pPr>
            <a:r>
              <a:rPr lang="en-AU" sz="800" b="1" kern="1200" baseline="0" noProof="0" dirty="0">
                <a:solidFill>
                  <a:schemeClr val="bg1">
                    <a:lumMod val="65000"/>
                  </a:schemeClr>
                </a:solidFill>
                <a:latin typeface="Arial" panose="020B0604020202020204" pitchFamily="34" charset="0"/>
                <a:ea typeface="+mn-ea"/>
                <a:cs typeface="Arial" panose="020B0604020202020204" pitchFamily="34" charset="0"/>
              </a:rPr>
              <a:t>CHOOSE A SLIDE STYLE FROM </a:t>
            </a:r>
          </a:p>
          <a:p>
            <a:pPr marL="239178" indent="-239178" algn="l">
              <a:buFont typeface="+mj-lt"/>
              <a:buAutoNum type="arabicPeriod"/>
            </a:pPr>
            <a:r>
              <a:rPr lang="en-AU" sz="800" b="0" kern="1200" baseline="0" noProof="0" dirty="0">
                <a:solidFill>
                  <a:schemeClr val="bg1">
                    <a:lumMod val="65000"/>
                  </a:schemeClr>
                </a:solidFill>
                <a:latin typeface="Arial" panose="020B0604020202020204" pitchFamily="34" charset="0"/>
                <a:ea typeface="+mn-ea"/>
                <a:cs typeface="Arial" panose="020B0604020202020204" pitchFamily="34" charset="0"/>
              </a:rPr>
              <a:t>Home tab</a:t>
            </a:r>
          </a:p>
          <a:p>
            <a:pPr marL="239178" indent="-239178" algn="l">
              <a:buFont typeface="+mj-lt"/>
              <a:buAutoNum type="arabicPeriod"/>
            </a:pPr>
            <a:r>
              <a:rPr lang="en-AU" sz="800" b="0" kern="1200" baseline="0" noProof="0" dirty="0">
                <a:solidFill>
                  <a:schemeClr val="bg1">
                    <a:lumMod val="65000"/>
                  </a:schemeClr>
                </a:solidFill>
                <a:latin typeface="Arial" panose="020B0604020202020204" pitchFamily="34" charset="0"/>
                <a:ea typeface="+mn-ea"/>
                <a:cs typeface="Arial" panose="020B0604020202020204" pitchFamily="34" charset="0"/>
              </a:rPr>
              <a:t>New Slide</a:t>
            </a:r>
          </a:p>
          <a:p>
            <a:pPr marL="239178" indent="-239178" algn="l">
              <a:buFont typeface="+mj-lt"/>
              <a:buAutoNum type="arabicPeriod"/>
            </a:pPr>
            <a:r>
              <a:rPr lang="en-AU" sz="800" b="0" kern="1200" baseline="0" noProof="0" dirty="0">
                <a:solidFill>
                  <a:schemeClr val="bg1">
                    <a:lumMod val="65000"/>
                  </a:schemeClr>
                </a:solidFill>
                <a:latin typeface="Arial" panose="020B0604020202020204" pitchFamily="34" charset="0"/>
                <a:ea typeface="+mn-ea"/>
                <a:cs typeface="Arial" panose="020B0604020202020204" pitchFamily="34" charset="0"/>
              </a:rPr>
              <a:t>Choose layout</a:t>
            </a:r>
          </a:p>
          <a:p>
            <a:pPr marL="239178" indent="-239178" algn="l">
              <a:buFont typeface="+mj-lt"/>
              <a:buAutoNum type="arabicPeriod"/>
            </a:pPr>
            <a:r>
              <a:rPr lang="en-AU" sz="800" b="0" kern="1200" baseline="0" noProof="0" dirty="0">
                <a:solidFill>
                  <a:schemeClr val="bg1">
                    <a:lumMod val="65000"/>
                  </a:schemeClr>
                </a:solidFill>
                <a:latin typeface="Arial" panose="020B0604020202020204" pitchFamily="34" charset="0"/>
                <a:ea typeface="+mn-ea"/>
                <a:cs typeface="Arial" panose="020B0604020202020204" pitchFamily="34" charset="0"/>
              </a:rPr>
              <a:t>If layout goes awry, select Reset</a:t>
            </a:r>
            <a:endParaRPr lang="en-AU" sz="800" b="1" kern="1200" baseline="0" noProof="0" dirty="0">
              <a:solidFill>
                <a:schemeClr val="bg1">
                  <a:lumMod val="65000"/>
                </a:schemeClr>
              </a:solidFill>
              <a:latin typeface="Arial" panose="020B0604020202020204" pitchFamily="34" charset="0"/>
              <a:ea typeface="+mn-ea"/>
              <a:cs typeface="Arial" panose="020B0604020202020204" pitchFamily="34" charset="0"/>
            </a:endParaRPr>
          </a:p>
          <a:p>
            <a:pPr marL="163681" indent="-163681" algn="l">
              <a:buFont typeface="+mj-lt"/>
              <a:buNone/>
            </a:pPr>
            <a:endParaRPr lang="en-AU" sz="800" b="1" kern="1200" baseline="0" noProof="0" dirty="0">
              <a:solidFill>
                <a:schemeClr val="bg1">
                  <a:lumMod val="65000"/>
                </a:schemeClr>
              </a:solidFill>
              <a:latin typeface="Arial" panose="020B0604020202020204" pitchFamily="34" charset="0"/>
              <a:ea typeface="+mn-ea"/>
              <a:cs typeface="Arial" panose="020B0604020202020204" pitchFamily="34" charset="0"/>
            </a:endParaRPr>
          </a:p>
          <a:p>
            <a:pPr marL="163681" indent="-163681" algn="l">
              <a:buFont typeface="+mj-lt"/>
              <a:buNone/>
            </a:pPr>
            <a:r>
              <a:rPr lang="en-AU" sz="800" b="1" kern="1200" baseline="0" noProof="0" dirty="0">
                <a:solidFill>
                  <a:schemeClr val="bg1">
                    <a:lumMod val="65000"/>
                  </a:schemeClr>
                </a:solidFill>
                <a:latin typeface="Arial" panose="020B0604020202020204" pitchFamily="34" charset="0"/>
                <a:ea typeface="+mn-ea"/>
                <a:cs typeface="Arial" panose="020B0604020202020204" pitchFamily="34" charset="0"/>
              </a:rPr>
              <a:t>TEXT</a:t>
            </a:r>
          </a:p>
          <a:p>
            <a:pPr marL="0" indent="0" algn="l">
              <a:buFont typeface="+mj-lt"/>
              <a:buNone/>
            </a:pPr>
            <a:r>
              <a:rPr lang="en-AU" sz="800" b="0" kern="1200" baseline="0" noProof="0" dirty="0">
                <a:solidFill>
                  <a:schemeClr val="bg1">
                    <a:lumMod val="65000"/>
                  </a:schemeClr>
                </a:solidFill>
                <a:latin typeface="Arial" panose="020B0604020202020204" pitchFamily="34" charset="0"/>
                <a:ea typeface="+mn-ea"/>
                <a:cs typeface="Arial" panose="020B0604020202020204" pitchFamily="34" charset="0"/>
              </a:rPr>
              <a:t>There are 5 levels of formatted text available.</a:t>
            </a:r>
          </a:p>
          <a:p>
            <a:pPr marL="0" indent="0" algn="l">
              <a:buFont typeface="+mj-lt"/>
              <a:buNone/>
            </a:pPr>
            <a:r>
              <a:rPr lang="en-AU" sz="800" b="0" kern="1200" baseline="0" noProof="0" dirty="0">
                <a:solidFill>
                  <a:schemeClr val="bg1">
                    <a:lumMod val="65000"/>
                  </a:schemeClr>
                </a:solidFill>
                <a:latin typeface="Arial" panose="020B0604020202020204" pitchFamily="34" charset="0"/>
                <a:ea typeface="+mn-ea"/>
                <a:cs typeface="Arial" panose="020B0604020202020204" pitchFamily="34" charset="0"/>
              </a:rPr>
              <a:t>Please move between text  levels using the increase/decrease button on the menu above.</a:t>
            </a:r>
          </a:p>
          <a:p>
            <a:pPr marL="163681" indent="-163681" algn="l">
              <a:buFont typeface="+mj-lt"/>
              <a:buNone/>
            </a:pPr>
            <a:endParaRPr lang="en-AU" sz="800" b="1" kern="1200" baseline="0" noProof="0" dirty="0">
              <a:solidFill>
                <a:schemeClr val="bg1">
                  <a:lumMod val="65000"/>
                </a:schemeClr>
              </a:solidFill>
              <a:latin typeface="Arial" panose="020B0604020202020204" pitchFamily="34" charset="0"/>
              <a:ea typeface="+mn-ea"/>
              <a:cs typeface="Arial" panose="020B0604020202020204" pitchFamily="34" charset="0"/>
            </a:endParaRPr>
          </a:p>
          <a:p>
            <a:pPr marL="163681" indent="-163681" algn="l">
              <a:buFont typeface="+mj-lt"/>
              <a:buNone/>
            </a:pPr>
            <a:endParaRPr lang="en-AU" sz="800" b="1" kern="1200" baseline="0" noProof="0" dirty="0">
              <a:solidFill>
                <a:schemeClr val="bg1">
                  <a:lumMod val="65000"/>
                </a:schemeClr>
              </a:solidFill>
              <a:latin typeface="Arial" panose="020B0604020202020204" pitchFamily="34" charset="0"/>
              <a:ea typeface="+mn-ea"/>
              <a:cs typeface="Arial" panose="020B0604020202020204" pitchFamily="34" charset="0"/>
            </a:endParaRPr>
          </a:p>
          <a:p>
            <a:pPr marL="163681" indent="-163681" algn="l">
              <a:buFont typeface="+mj-lt"/>
              <a:buNone/>
            </a:pPr>
            <a:endParaRPr lang="en-AU" sz="800" b="1" kern="1200" baseline="0" noProof="0" dirty="0">
              <a:solidFill>
                <a:schemeClr val="bg1">
                  <a:lumMod val="65000"/>
                </a:schemeClr>
              </a:solidFill>
              <a:latin typeface="Arial" panose="020B0604020202020204" pitchFamily="34" charset="0"/>
              <a:ea typeface="+mn-ea"/>
              <a:cs typeface="Arial" panose="020B0604020202020204" pitchFamily="34" charset="0"/>
            </a:endParaRPr>
          </a:p>
          <a:p>
            <a:pPr marL="163681" indent="-163681" algn="l">
              <a:buFont typeface="+mj-lt"/>
              <a:buNone/>
            </a:pPr>
            <a:r>
              <a:rPr lang="en-AU" sz="800" b="1" kern="1200" baseline="0" noProof="0" dirty="0">
                <a:solidFill>
                  <a:schemeClr val="bg1">
                    <a:lumMod val="65000"/>
                  </a:schemeClr>
                </a:solidFill>
                <a:latin typeface="Arial" panose="020B0604020202020204" pitchFamily="34" charset="0"/>
                <a:ea typeface="+mn-ea"/>
                <a:cs typeface="Arial" panose="020B0604020202020204" pitchFamily="34" charset="0"/>
              </a:rPr>
              <a:t>CHANGE SLIDE BACKGROUND/COLOUR</a:t>
            </a:r>
          </a:p>
          <a:p>
            <a:pPr marL="239178" indent="-239178" algn="l">
              <a:buFont typeface="+mj-lt"/>
              <a:buAutoNum type="arabicPeriod"/>
            </a:pPr>
            <a:r>
              <a:rPr lang="en-AU" sz="800" b="0" kern="1200" baseline="0" noProof="0" dirty="0">
                <a:solidFill>
                  <a:schemeClr val="bg1">
                    <a:lumMod val="65000"/>
                  </a:schemeClr>
                </a:solidFill>
                <a:latin typeface="Arial" panose="020B0604020202020204" pitchFamily="34" charset="0"/>
                <a:ea typeface="+mn-ea"/>
                <a:cs typeface="Arial" panose="020B0604020202020204" pitchFamily="34" charset="0"/>
              </a:rPr>
              <a:t>Design Menu</a:t>
            </a:r>
          </a:p>
          <a:p>
            <a:pPr marL="239178" indent="-239178" algn="l">
              <a:buFont typeface="+mj-lt"/>
              <a:buAutoNum type="arabicPeriod"/>
            </a:pPr>
            <a:r>
              <a:rPr lang="en-AU" sz="800" b="0" kern="1200" baseline="0" noProof="0" dirty="0">
                <a:solidFill>
                  <a:schemeClr val="bg1">
                    <a:lumMod val="65000"/>
                  </a:schemeClr>
                </a:solidFill>
                <a:latin typeface="Arial" panose="020B0604020202020204" pitchFamily="34" charset="0"/>
                <a:ea typeface="+mn-ea"/>
                <a:cs typeface="Arial" panose="020B0604020202020204" pitchFamily="34" charset="0"/>
              </a:rPr>
              <a:t>Format Background</a:t>
            </a:r>
          </a:p>
          <a:p>
            <a:pPr marL="239178" indent="-239178" algn="l">
              <a:buFont typeface="+mj-lt"/>
              <a:buAutoNum type="arabicPeriod"/>
            </a:pPr>
            <a:r>
              <a:rPr lang="en-AU" sz="800" b="0" kern="1200" baseline="0" noProof="0" dirty="0">
                <a:solidFill>
                  <a:schemeClr val="bg1">
                    <a:lumMod val="65000"/>
                  </a:schemeClr>
                </a:solidFill>
                <a:latin typeface="Arial" panose="020B0604020202020204" pitchFamily="34" charset="0"/>
                <a:ea typeface="+mn-ea"/>
                <a:cs typeface="Arial" panose="020B0604020202020204" pitchFamily="34" charset="0"/>
              </a:rPr>
              <a:t>Select colour from palette OR</a:t>
            </a:r>
          </a:p>
          <a:p>
            <a:pPr marL="239178" indent="-239178" algn="l">
              <a:buFont typeface="+mj-lt"/>
              <a:buAutoNum type="arabicPeriod"/>
            </a:pPr>
            <a:r>
              <a:rPr lang="en-AU" sz="800" b="0" kern="1200" baseline="0" noProof="0" dirty="0">
                <a:solidFill>
                  <a:schemeClr val="bg1">
                    <a:lumMod val="65000"/>
                  </a:schemeClr>
                </a:solidFill>
                <a:latin typeface="Arial" panose="020B0604020202020204" pitchFamily="34" charset="0"/>
                <a:ea typeface="+mn-ea"/>
                <a:cs typeface="Arial" panose="020B0604020202020204" pitchFamily="34" charset="0"/>
              </a:rPr>
              <a:t>Picture or Texture Fill</a:t>
            </a:r>
          </a:p>
          <a:p>
            <a:pPr marL="239178" indent="-239178" algn="l">
              <a:buFont typeface="+mj-lt"/>
              <a:buAutoNum type="arabicPeriod"/>
            </a:pPr>
            <a:r>
              <a:rPr lang="en-AU" sz="800" b="0" kern="1200" baseline="0" noProof="0" dirty="0">
                <a:solidFill>
                  <a:schemeClr val="bg1">
                    <a:lumMod val="65000"/>
                  </a:schemeClr>
                </a:solidFill>
                <a:latin typeface="Arial" panose="020B0604020202020204" pitchFamily="34" charset="0"/>
                <a:ea typeface="+mn-ea"/>
                <a:cs typeface="Arial" panose="020B0604020202020204" pitchFamily="34" charset="0"/>
              </a:rPr>
              <a:t>Find image </a:t>
            </a:r>
          </a:p>
          <a:p>
            <a:pPr marL="163681" indent="-163681" algn="l">
              <a:buFont typeface="+mj-lt"/>
              <a:buNone/>
            </a:pPr>
            <a:endParaRPr lang="en-AU" sz="800" b="1" kern="1200" baseline="0" noProof="0" dirty="0">
              <a:solidFill>
                <a:schemeClr val="bg1">
                  <a:lumMod val="65000"/>
                </a:schemeClr>
              </a:solidFill>
              <a:latin typeface="Arial" panose="020B0604020202020204" pitchFamily="34" charset="0"/>
              <a:ea typeface="+mn-ea"/>
              <a:cs typeface="Arial" panose="020B0604020202020204" pitchFamily="34" charset="0"/>
            </a:endParaRPr>
          </a:p>
          <a:p>
            <a:pPr marL="163681" indent="-163681" algn="l">
              <a:buFont typeface="+mj-lt"/>
              <a:buNone/>
            </a:pPr>
            <a:r>
              <a:rPr lang="en-AU" sz="800" b="1" kern="1200" baseline="0" noProof="0" dirty="0">
                <a:solidFill>
                  <a:schemeClr val="bg1">
                    <a:lumMod val="65000"/>
                  </a:schemeClr>
                </a:solidFill>
                <a:latin typeface="Arial" panose="020B0604020202020204" pitchFamily="34" charset="0"/>
                <a:ea typeface="+mn-ea"/>
                <a:cs typeface="Arial" panose="020B0604020202020204" pitchFamily="34" charset="0"/>
              </a:rPr>
              <a:t>REPLACE IMAGE IN SHAPE OR ON PAGE</a:t>
            </a:r>
          </a:p>
          <a:p>
            <a:pPr marL="239178" indent="-239178" algn="l">
              <a:buFont typeface="+mj-lt"/>
              <a:buAutoNum type="arabicPeriod"/>
            </a:pPr>
            <a:r>
              <a:rPr lang="en-AU" sz="800" b="0" kern="1200" baseline="0" noProof="0" dirty="0">
                <a:solidFill>
                  <a:schemeClr val="bg1">
                    <a:lumMod val="65000"/>
                  </a:schemeClr>
                </a:solidFill>
                <a:latin typeface="Arial" panose="020B0604020202020204" pitchFamily="34" charset="0"/>
                <a:ea typeface="+mn-ea"/>
                <a:cs typeface="Arial" panose="020B0604020202020204" pitchFamily="34" charset="0"/>
              </a:rPr>
              <a:t>Right click on image</a:t>
            </a:r>
          </a:p>
          <a:p>
            <a:pPr marL="239178" indent="-239178" algn="l">
              <a:buFont typeface="+mj-lt"/>
              <a:buAutoNum type="arabicPeriod"/>
            </a:pPr>
            <a:r>
              <a:rPr lang="en-AU" sz="800" b="0" kern="1200" baseline="0" noProof="0" dirty="0">
                <a:solidFill>
                  <a:schemeClr val="bg1">
                    <a:lumMod val="65000"/>
                  </a:schemeClr>
                </a:solidFill>
                <a:latin typeface="Arial" panose="020B0604020202020204" pitchFamily="34" charset="0"/>
                <a:ea typeface="+mn-ea"/>
                <a:cs typeface="Arial" panose="020B0604020202020204" pitchFamily="34" charset="0"/>
              </a:rPr>
              <a:t>Change Picture</a:t>
            </a:r>
          </a:p>
          <a:p>
            <a:pPr marL="239178" indent="-239178" algn="l">
              <a:buFont typeface="+mj-lt"/>
              <a:buAutoNum type="arabicPeriod"/>
            </a:pPr>
            <a:r>
              <a:rPr lang="en-AU" sz="800" b="0" kern="1200" baseline="0" noProof="0" dirty="0">
                <a:solidFill>
                  <a:schemeClr val="bg1">
                    <a:lumMod val="65000"/>
                  </a:schemeClr>
                </a:solidFill>
                <a:latin typeface="Arial" panose="020B0604020202020204" pitchFamily="34" charset="0"/>
                <a:ea typeface="+mn-ea"/>
                <a:cs typeface="Arial" panose="020B0604020202020204" pitchFamily="34" charset="0"/>
              </a:rPr>
              <a:t>Select your image</a:t>
            </a:r>
          </a:p>
          <a:p>
            <a:pPr marL="0" indent="0" algn="l">
              <a:buFont typeface="+mj-lt"/>
              <a:buNone/>
            </a:pPr>
            <a:r>
              <a:rPr lang="en-AU" sz="800" b="0" kern="1200" baseline="0" noProof="0" dirty="0">
                <a:solidFill>
                  <a:schemeClr val="bg1">
                    <a:lumMod val="65000"/>
                  </a:schemeClr>
                </a:solidFill>
                <a:latin typeface="Arial" panose="020B0604020202020204" pitchFamily="34" charset="0"/>
                <a:ea typeface="+mn-ea"/>
                <a:cs typeface="Arial" panose="020B0604020202020204" pitchFamily="34" charset="0"/>
              </a:rPr>
              <a:t>OR</a:t>
            </a:r>
          </a:p>
          <a:p>
            <a:pPr marL="239178" indent="-239178" algn="l">
              <a:buFont typeface="+mj-lt"/>
              <a:buAutoNum type="arabicPeriod"/>
            </a:pPr>
            <a:r>
              <a:rPr lang="en-AU" sz="800" b="0" kern="1200" baseline="0" noProof="0" dirty="0">
                <a:solidFill>
                  <a:schemeClr val="bg1">
                    <a:lumMod val="65000"/>
                  </a:schemeClr>
                </a:solidFill>
                <a:latin typeface="Arial" panose="020B0604020202020204" pitchFamily="34" charset="0"/>
                <a:ea typeface="+mn-ea"/>
                <a:cs typeface="Arial" panose="020B0604020202020204" pitchFamily="34" charset="0"/>
              </a:rPr>
              <a:t>Delete the image</a:t>
            </a:r>
          </a:p>
          <a:p>
            <a:pPr marL="239178" indent="-239178" algn="l">
              <a:buFont typeface="+mj-lt"/>
              <a:buAutoNum type="arabicPeriod"/>
            </a:pPr>
            <a:r>
              <a:rPr lang="en-AU" sz="800" b="0" kern="1200" baseline="0" noProof="0" dirty="0">
                <a:solidFill>
                  <a:schemeClr val="bg1">
                    <a:lumMod val="65000"/>
                  </a:schemeClr>
                </a:solidFill>
                <a:latin typeface="Arial" panose="020B0604020202020204" pitchFamily="34" charset="0"/>
                <a:ea typeface="+mn-ea"/>
                <a:cs typeface="Arial" panose="020B0604020202020204" pitchFamily="34" charset="0"/>
              </a:rPr>
              <a:t>Click on icon</a:t>
            </a:r>
          </a:p>
          <a:p>
            <a:pPr marL="239178" indent="-239178" algn="l">
              <a:buFont typeface="+mj-lt"/>
              <a:buAutoNum type="arabicPeriod"/>
            </a:pPr>
            <a:r>
              <a:rPr lang="en-AU" sz="800" b="0" kern="1200" baseline="0" noProof="0" dirty="0">
                <a:solidFill>
                  <a:schemeClr val="bg1">
                    <a:lumMod val="65000"/>
                  </a:schemeClr>
                </a:solidFill>
                <a:latin typeface="Arial" panose="020B0604020202020204" pitchFamily="34" charset="0"/>
                <a:ea typeface="+mn-ea"/>
                <a:cs typeface="Arial" panose="020B0604020202020204" pitchFamily="34" charset="0"/>
              </a:rPr>
              <a:t>Find the new image</a:t>
            </a:r>
          </a:p>
          <a:p>
            <a:pPr marL="163681" indent="-163681" algn="l">
              <a:buFont typeface="+mj-lt"/>
              <a:buNone/>
            </a:pPr>
            <a:endParaRPr lang="en-AU" sz="800" b="1" kern="1200" baseline="0" noProof="0" dirty="0">
              <a:solidFill>
                <a:schemeClr val="bg1">
                  <a:lumMod val="65000"/>
                </a:schemeClr>
              </a:solidFill>
              <a:latin typeface="Arial" panose="020B0604020202020204" pitchFamily="34" charset="0"/>
              <a:ea typeface="+mn-ea"/>
              <a:cs typeface="Arial" panose="020B0604020202020204" pitchFamily="34" charset="0"/>
            </a:endParaRPr>
          </a:p>
          <a:p>
            <a:pPr marL="163681" indent="-163681" algn="l">
              <a:buFont typeface="+mj-lt"/>
              <a:buNone/>
            </a:pPr>
            <a:r>
              <a:rPr lang="en-AU" sz="800" b="1" kern="1200" baseline="0" noProof="0" dirty="0">
                <a:solidFill>
                  <a:schemeClr val="bg1">
                    <a:lumMod val="65000"/>
                  </a:schemeClr>
                </a:solidFill>
                <a:latin typeface="Arial" panose="020B0604020202020204" pitchFamily="34" charset="0"/>
                <a:ea typeface="+mn-ea"/>
                <a:cs typeface="Arial" panose="020B0604020202020204" pitchFamily="34" charset="0"/>
              </a:rPr>
              <a:t>TO REPOSITION IMAGE WITHIN SHAPE </a:t>
            </a:r>
          </a:p>
          <a:p>
            <a:pPr marL="239178" indent="-239178" algn="l">
              <a:buFont typeface="+mj-lt"/>
              <a:buAutoNum type="arabicPeriod"/>
            </a:pPr>
            <a:r>
              <a:rPr lang="en-AU" sz="800" b="0" kern="1200" baseline="0" noProof="0" dirty="0">
                <a:solidFill>
                  <a:schemeClr val="bg1">
                    <a:lumMod val="65000"/>
                  </a:schemeClr>
                </a:solidFill>
                <a:latin typeface="Arial" panose="020B0604020202020204" pitchFamily="34" charset="0"/>
                <a:ea typeface="+mn-ea"/>
                <a:cs typeface="Arial" panose="020B0604020202020204" pitchFamily="34" charset="0"/>
              </a:rPr>
              <a:t>Click on image</a:t>
            </a:r>
          </a:p>
          <a:p>
            <a:pPr marL="239178" indent="-239178" algn="l">
              <a:buFont typeface="+mj-lt"/>
              <a:buAutoNum type="arabicPeriod"/>
            </a:pPr>
            <a:r>
              <a:rPr lang="en-US" sz="800" b="0" kern="1200" baseline="0" noProof="0" dirty="0">
                <a:solidFill>
                  <a:schemeClr val="bg1">
                    <a:lumMod val="65000"/>
                  </a:schemeClr>
                </a:solidFill>
                <a:latin typeface="Arial" panose="020B0604020202020204" pitchFamily="34" charset="0"/>
                <a:ea typeface="+mn-ea"/>
                <a:cs typeface="Arial" panose="020B0604020202020204" pitchFamily="34" charset="0"/>
              </a:rPr>
              <a:t>Picture Format menu</a:t>
            </a:r>
          </a:p>
          <a:p>
            <a:pPr marL="239178" indent="-239178" algn="l">
              <a:buFont typeface="+mj-lt"/>
              <a:buAutoNum type="arabicPeriod"/>
            </a:pPr>
            <a:r>
              <a:rPr lang="en-US" sz="800" b="0" kern="1200" baseline="0" noProof="0" dirty="0">
                <a:solidFill>
                  <a:schemeClr val="bg1">
                    <a:lumMod val="65000"/>
                  </a:schemeClr>
                </a:solidFill>
                <a:latin typeface="Arial" panose="020B0604020202020204" pitchFamily="34" charset="0"/>
                <a:ea typeface="+mn-ea"/>
                <a:cs typeface="Arial" panose="020B0604020202020204" pitchFamily="34" charset="0"/>
              </a:rPr>
              <a:t>Click on Crop button dropdown</a:t>
            </a:r>
          </a:p>
          <a:p>
            <a:pPr marL="239178" indent="-239178" algn="l">
              <a:buFont typeface="+mj-lt"/>
              <a:buAutoNum type="arabicPeriod"/>
            </a:pPr>
            <a:r>
              <a:rPr lang="en-AU" sz="800" b="0" kern="1200" baseline="0" noProof="0" dirty="0">
                <a:solidFill>
                  <a:schemeClr val="bg1">
                    <a:lumMod val="65000"/>
                  </a:schemeClr>
                </a:solidFill>
                <a:latin typeface="Arial" panose="020B0604020202020204" pitchFamily="34" charset="0"/>
                <a:ea typeface="+mn-ea"/>
                <a:cs typeface="Arial" panose="020B0604020202020204" pitchFamily="34" charset="0"/>
              </a:rPr>
              <a:t>To fit the whole image inside select FIT</a:t>
            </a:r>
          </a:p>
          <a:p>
            <a:pPr marL="239178" indent="-239178" algn="l">
              <a:buFont typeface="+mj-lt"/>
              <a:buAutoNum type="arabicPeriod"/>
            </a:pPr>
            <a:r>
              <a:rPr lang="en-AU" sz="800" b="0" kern="1200" baseline="0" noProof="0" dirty="0">
                <a:solidFill>
                  <a:schemeClr val="bg1">
                    <a:lumMod val="65000"/>
                  </a:schemeClr>
                </a:solidFill>
                <a:latin typeface="Arial" panose="020B0604020202020204" pitchFamily="34" charset="0"/>
                <a:ea typeface="+mn-ea"/>
                <a:cs typeface="Arial" panose="020B0604020202020204" pitchFamily="34" charset="0"/>
              </a:rPr>
              <a:t>To use only a portion select FILL then crop, move or resize image to show properly within shape.</a:t>
            </a:r>
          </a:p>
          <a:p>
            <a:pPr marL="163681" indent="-163681" algn="l">
              <a:buFont typeface="+mj-lt"/>
              <a:buNone/>
            </a:pPr>
            <a:endParaRPr lang="en-AU" sz="800" b="1" kern="1200" baseline="0" noProof="0" dirty="0">
              <a:solidFill>
                <a:schemeClr val="bg1">
                  <a:lumMod val="65000"/>
                </a:schemeClr>
              </a:solidFill>
              <a:latin typeface="Arial" panose="020B0604020202020204" pitchFamily="34" charset="0"/>
              <a:ea typeface="+mn-ea"/>
              <a:cs typeface="Arial" panose="020B0604020202020204" pitchFamily="34" charset="0"/>
            </a:endParaRPr>
          </a:p>
          <a:p>
            <a:pPr marL="163681" indent="-163681" algn="l">
              <a:buFont typeface="+mj-lt"/>
              <a:buNone/>
            </a:pPr>
            <a:r>
              <a:rPr lang="en-AU" sz="800" b="1" kern="1200" baseline="0" noProof="0" dirty="0">
                <a:solidFill>
                  <a:schemeClr val="bg1">
                    <a:lumMod val="65000"/>
                  </a:schemeClr>
                </a:solidFill>
                <a:latin typeface="Arial" panose="020B0604020202020204" pitchFamily="34" charset="0"/>
                <a:ea typeface="+mn-ea"/>
                <a:cs typeface="Arial" panose="020B0604020202020204" pitchFamily="34" charset="0"/>
              </a:rPr>
              <a:t>ADD/CHANGE FOOTER</a:t>
            </a:r>
          </a:p>
          <a:p>
            <a:pPr marL="239178" lvl="0" indent="-239178" algn="l" defTabSz="1219170" rtl="0" eaLnBrk="1" latinLnBrk="0" hangingPunct="1">
              <a:buFont typeface="+mj-lt"/>
              <a:buAutoNum type="arabicPeriod"/>
            </a:pPr>
            <a:r>
              <a:rPr lang="en-AU" sz="800" b="0" kern="1200" baseline="0" noProof="0" dirty="0">
                <a:solidFill>
                  <a:schemeClr val="bg1">
                    <a:lumMod val="65000"/>
                  </a:schemeClr>
                </a:solidFill>
                <a:latin typeface="Arial" panose="020B0604020202020204" pitchFamily="34" charset="0"/>
                <a:ea typeface="+mn-ea"/>
                <a:cs typeface="Arial" panose="020B0604020202020204" pitchFamily="34" charset="0"/>
              </a:rPr>
              <a:t>Insert Menu</a:t>
            </a:r>
          </a:p>
          <a:p>
            <a:pPr marL="239178" lvl="0" indent="-239178" algn="l" defTabSz="1219170" rtl="0" eaLnBrk="1" latinLnBrk="0" hangingPunct="1">
              <a:buFont typeface="+mj-lt"/>
              <a:buAutoNum type="arabicPeriod"/>
            </a:pPr>
            <a:r>
              <a:rPr lang="en-AU" sz="800" b="0" kern="1200" baseline="0" noProof="0" dirty="0">
                <a:solidFill>
                  <a:schemeClr val="bg1">
                    <a:lumMod val="65000"/>
                  </a:schemeClr>
                </a:solidFill>
                <a:latin typeface="Arial" panose="020B0604020202020204" pitchFamily="34" charset="0"/>
                <a:ea typeface="+mn-ea"/>
                <a:cs typeface="Arial" panose="020B0604020202020204" pitchFamily="34" charset="0"/>
              </a:rPr>
              <a:t>Header &amp; Footer</a:t>
            </a:r>
          </a:p>
          <a:p>
            <a:pPr marL="239178" lvl="0" indent="-239178" algn="l" defTabSz="1219170" rtl="0" eaLnBrk="1" latinLnBrk="0" hangingPunct="1">
              <a:buFont typeface="+mj-lt"/>
              <a:buAutoNum type="arabicPeriod"/>
            </a:pPr>
            <a:r>
              <a:rPr lang="en-AU" sz="800" b="0" kern="1200" baseline="0" noProof="0" dirty="0">
                <a:solidFill>
                  <a:schemeClr val="bg1">
                    <a:lumMod val="65000"/>
                  </a:schemeClr>
                </a:solidFill>
                <a:latin typeface="Arial" panose="020B0604020202020204" pitchFamily="34" charset="0"/>
                <a:ea typeface="+mn-ea"/>
                <a:cs typeface="Arial" panose="020B0604020202020204" pitchFamily="34" charset="0"/>
              </a:rPr>
              <a:t>Tick to activate/Untick to remove</a:t>
            </a:r>
          </a:p>
          <a:p>
            <a:pPr marL="239178" lvl="0" indent="-239178" algn="l" defTabSz="1219170" rtl="0" eaLnBrk="1" latinLnBrk="0" hangingPunct="1">
              <a:buFont typeface="+mj-lt"/>
              <a:buAutoNum type="arabicPeriod"/>
            </a:pPr>
            <a:r>
              <a:rPr lang="en-AU" sz="800" b="0" kern="1200" baseline="0" noProof="0" dirty="0">
                <a:solidFill>
                  <a:schemeClr val="bg1">
                    <a:lumMod val="65000"/>
                  </a:schemeClr>
                </a:solidFill>
                <a:latin typeface="Arial" panose="020B0604020202020204" pitchFamily="34" charset="0"/>
                <a:ea typeface="+mn-ea"/>
                <a:cs typeface="Arial" panose="020B0604020202020204" pitchFamily="34" charset="0"/>
              </a:rPr>
              <a:t>Change text</a:t>
            </a:r>
          </a:p>
        </p:txBody>
      </p:sp>
      <p:pic>
        <p:nvPicPr>
          <p:cNvPr id="11" name="Picture 10">
            <a:extLst>
              <a:ext uri="{FF2B5EF4-FFF2-40B4-BE49-F238E27FC236}">
                <a16:creationId xmlns:a16="http://schemas.microsoft.com/office/drawing/2014/main" id="{95497C0B-0C24-4334-9150-A2D01FE29EBB}"/>
              </a:ext>
            </a:extLst>
          </p:cNvPr>
          <p:cNvPicPr>
            <a:picLocks noChangeAspect="1"/>
          </p:cNvPicPr>
          <p:nvPr userDrawn="1"/>
        </p:nvPicPr>
        <p:blipFill>
          <a:blip r:embed="rId27">
            <a:extLst>
              <a:ext uri="{28A0092B-C50C-407E-A947-70E740481C1C}">
                <a14:useLocalDpi xmlns:a14="http://schemas.microsoft.com/office/drawing/2010/main" val="0"/>
              </a:ext>
            </a:extLst>
          </a:blip>
          <a:stretch>
            <a:fillRect/>
          </a:stretch>
        </p:blipFill>
        <p:spPr>
          <a:xfrm>
            <a:off x="-2622930" y="1263563"/>
            <a:ext cx="632972" cy="215628"/>
          </a:xfrm>
          <a:prstGeom prst="rect">
            <a:avLst/>
          </a:prstGeom>
        </p:spPr>
      </p:pic>
      <p:pic>
        <p:nvPicPr>
          <p:cNvPr id="8" name="Picture 7" descr="NSW Government logo">
            <a:extLst>
              <a:ext uri="{FF2B5EF4-FFF2-40B4-BE49-F238E27FC236}">
                <a16:creationId xmlns:a16="http://schemas.microsoft.com/office/drawing/2014/main" id="{CCBF5FED-71CD-4122-8BE4-CA4C03A99224}"/>
              </a:ext>
            </a:extLst>
          </p:cNvPr>
          <p:cNvPicPr>
            <a:picLocks noChangeAspect="1"/>
          </p:cNvPicPr>
          <p:nvPr userDrawn="1"/>
        </p:nvPicPr>
        <p:blipFill>
          <a:blip r:embed="rId28">
            <a:extLst>
              <a:ext uri="{28A0092B-C50C-407E-A947-70E740481C1C}">
                <a14:useLocalDpi xmlns:a14="http://schemas.microsoft.com/office/drawing/2010/main" val="0"/>
              </a:ext>
            </a:extLst>
          </a:blip>
          <a:stretch>
            <a:fillRect/>
          </a:stretch>
        </p:blipFill>
        <p:spPr>
          <a:xfrm>
            <a:off x="11221200" y="360000"/>
            <a:ext cx="630000" cy="685525"/>
          </a:xfrm>
          <a:prstGeom prst="rect">
            <a:avLst/>
          </a:prstGeom>
        </p:spPr>
      </p:pic>
    </p:spTree>
    <p:extLst>
      <p:ext uri="{BB962C8B-B14F-4D97-AF65-F5344CB8AC3E}">
        <p14:creationId xmlns:p14="http://schemas.microsoft.com/office/powerpoint/2010/main" val="4123316428"/>
      </p:ext>
    </p:extLst>
  </p:cSld>
  <p:clrMap bg1="lt1" tx1="dk1" bg2="lt2" tx2="dk2" accent1="accent1" accent2="accent2" accent3="accent3" accent4="accent4" accent5="accent5" accent6="accent6" hlink="hlink" folHlink="folHlink"/>
  <p:sldLayoutIdLst>
    <p:sldLayoutId id="2147483661" r:id="rId1"/>
    <p:sldLayoutId id="2147483669" r:id="rId2"/>
    <p:sldLayoutId id="2147483668" r:id="rId3"/>
    <p:sldLayoutId id="2147483671" r:id="rId4"/>
    <p:sldLayoutId id="2147483673" r:id="rId5"/>
    <p:sldLayoutId id="2147483674" r:id="rId6"/>
    <p:sldLayoutId id="2147483675" r:id="rId7"/>
    <p:sldLayoutId id="2147483676" r:id="rId8"/>
    <p:sldLayoutId id="2147483662" r:id="rId9"/>
    <p:sldLayoutId id="2147483672" r:id="rId10"/>
    <p:sldLayoutId id="2147483677" r:id="rId11"/>
    <p:sldLayoutId id="2147483678" r:id="rId12"/>
    <p:sldLayoutId id="2147483664" r:id="rId13"/>
    <p:sldLayoutId id="2147483684" r:id="rId14"/>
    <p:sldLayoutId id="2147483679" r:id="rId15"/>
    <p:sldLayoutId id="2147483687" r:id="rId16"/>
    <p:sldLayoutId id="2147483680" r:id="rId17"/>
    <p:sldLayoutId id="2147483681" r:id="rId18"/>
    <p:sldLayoutId id="2147483682" r:id="rId19"/>
    <p:sldLayoutId id="2147483683" r:id="rId20"/>
    <p:sldLayoutId id="2147483685" r:id="rId21"/>
    <p:sldLayoutId id="2147483686" r:id="rId22"/>
    <p:sldLayoutId id="2147483665" r:id="rId23"/>
    <p:sldLayoutId id="2147483666" r:id="rId24"/>
    <p:sldLayoutId id="2147483667" r:id="rId25"/>
  </p:sldLayoutIdLst>
  <p:hf hdr="0" dt="0"/>
  <p:txStyles>
    <p:titleStyle>
      <a:lvl1pPr algn="l" defTabSz="914377" rtl="0" eaLnBrk="1" latinLnBrk="0" hangingPunct="1">
        <a:lnSpc>
          <a:spcPct val="90000"/>
        </a:lnSpc>
        <a:spcBef>
          <a:spcPct val="0"/>
        </a:spcBef>
        <a:buNone/>
        <a:defRPr sz="3600" kern="1200">
          <a:solidFill>
            <a:schemeClr val="tx1"/>
          </a:solidFill>
          <a:latin typeface="+mn-lt"/>
          <a:ea typeface="+mj-ea"/>
          <a:cs typeface="+mj-cs"/>
        </a:defRPr>
      </a:lvl1pPr>
    </p:titleStyle>
    <p:bodyStyle>
      <a:lvl1pPr marL="0" indent="0" algn="l" defTabSz="914377" rtl="0" eaLnBrk="1" latinLnBrk="0" hangingPunct="1">
        <a:lnSpc>
          <a:spcPct val="90000"/>
        </a:lnSpc>
        <a:spcBef>
          <a:spcPts val="0"/>
        </a:spcBef>
        <a:spcAft>
          <a:spcPts val="1200"/>
        </a:spcAft>
        <a:buFont typeface="Arial" panose="020B0604020202020204" pitchFamily="34" charset="0"/>
        <a:buNone/>
        <a:defRPr sz="2000" b="0" kern="1200">
          <a:solidFill>
            <a:schemeClr val="tx1"/>
          </a:solidFill>
          <a:latin typeface="+mj-lt"/>
          <a:ea typeface="+mn-ea"/>
          <a:cs typeface="+mn-cs"/>
        </a:defRPr>
      </a:lvl1pPr>
      <a:lvl2pPr marL="0" indent="0" algn="l" defTabSz="914377" rtl="0" eaLnBrk="1" latinLnBrk="0" hangingPunct="1">
        <a:lnSpc>
          <a:spcPct val="100000"/>
        </a:lnSpc>
        <a:spcBef>
          <a:spcPts val="0"/>
        </a:spcBef>
        <a:spcAft>
          <a:spcPts val="600"/>
        </a:spcAft>
        <a:buFont typeface="Arial" panose="020B0604020202020204" pitchFamily="34" charset="0"/>
        <a:buNone/>
        <a:defRPr sz="1400" b="0" kern="1200">
          <a:solidFill>
            <a:schemeClr val="tx1"/>
          </a:solidFill>
          <a:latin typeface="Public Sans SemiBold" pitchFamily="2" charset="0"/>
          <a:ea typeface="+mn-ea"/>
          <a:cs typeface="+mn-cs"/>
        </a:defRPr>
      </a:lvl2pPr>
      <a:lvl3pPr marL="0" indent="0" algn="l" defTabSz="914377" rtl="0" eaLnBrk="1" latinLnBrk="0" hangingPunct="1">
        <a:lnSpc>
          <a:spcPct val="100000"/>
        </a:lnSpc>
        <a:spcBef>
          <a:spcPts val="0"/>
        </a:spcBef>
        <a:spcAft>
          <a:spcPts val="600"/>
        </a:spcAft>
        <a:buFont typeface="Arial" panose="020B0604020202020204" pitchFamily="34" charset="0"/>
        <a:buNone/>
        <a:defRPr sz="1400" kern="1200">
          <a:solidFill>
            <a:schemeClr val="tx1"/>
          </a:solidFill>
          <a:latin typeface="+mn-lt"/>
          <a:ea typeface="+mn-ea"/>
          <a:cs typeface="+mn-cs"/>
        </a:defRPr>
      </a:lvl3pPr>
      <a:lvl4pPr marL="0" indent="-180000" algn="l" defTabSz="914377" rtl="0" eaLnBrk="1" latinLnBrk="0" hangingPunct="1">
        <a:lnSpc>
          <a:spcPct val="100000"/>
        </a:lnSpc>
        <a:spcBef>
          <a:spcPts val="0"/>
        </a:spcBef>
        <a:spcAft>
          <a:spcPts val="600"/>
        </a:spcAft>
        <a:buFont typeface="Arial" panose="020B0604020202020204" pitchFamily="34" charset="0"/>
        <a:buChar char="•"/>
        <a:defRPr sz="1400" kern="1200">
          <a:solidFill>
            <a:schemeClr val="tx1"/>
          </a:solidFill>
          <a:latin typeface="+mn-lt"/>
          <a:ea typeface="+mn-ea"/>
          <a:cs typeface="+mn-cs"/>
        </a:defRPr>
      </a:lvl4pPr>
      <a:lvl5pPr marL="360000" indent="-180000" algn="l" defTabSz="914377" rtl="0" eaLnBrk="1" latinLnBrk="0" hangingPunct="1">
        <a:lnSpc>
          <a:spcPct val="100000"/>
        </a:lnSpc>
        <a:spcBef>
          <a:spcPts val="0"/>
        </a:spcBef>
        <a:spcAft>
          <a:spcPts val="600"/>
        </a:spcAft>
        <a:buFont typeface="Times New Roman" panose="02020603050405020304" pitchFamily="18" charset="0"/>
        <a:buChar char="–"/>
        <a:defRPr sz="14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1.xml"/><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2.xml"/><Relationship Id="rId1" Type="http://schemas.openxmlformats.org/officeDocument/2006/relationships/slideLayout" Target="../slideLayouts/slideLayout9.xml"/><Relationship Id="rId4" Type="http://schemas.openxmlformats.org/officeDocument/2006/relationships/image" Target="../media/image12.svg"/></Relationships>
</file>

<file path=ppt/slides/_rels/slide14.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3.xml"/><Relationship Id="rId1" Type="http://schemas.openxmlformats.org/officeDocument/2006/relationships/slideLayout" Target="../slideLayouts/slideLayout9.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9.xml"/></Relationships>
</file>

<file path=ppt/slides/_rels/slide1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6.xml"/><Relationship Id="rId1" Type="http://schemas.openxmlformats.org/officeDocument/2006/relationships/slideLayout" Target="../slideLayouts/slideLayout9.xml"/></Relationships>
</file>

<file path=ppt/slides/_rels/slide18.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7.xml"/><Relationship Id="rId1" Type="http://schemas.openxmlformats.org/officeDocument/2006/relationships/slideLayout" Target="../slideLayouts/slideLayout9.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9.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9.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9.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9.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9.xml"/></Relationships>
</file>

<file path=ppt/slides/_rels/slide24.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23.xml"/><Relationship Id="rId1" Type="http://schemas.openxmlformats.org/officeDocument/2006/relationships/slideLayout" Target="../slideLayouts/slideLayout9.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9.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9.xml"/></Relationships>
</file>

<file path=ppt/slides/_rels/slide27.xml.rels><?xml version="1.0" encoding="UTF-8" standalone="yes"?>
<Relationships xmlns="http://schemas.openxmlformats.org/package/2006/relationships"><Relationship Id="rId3" Type="http://schemas.openxmlformats.org/officeDocument/2006/relationships/hyperlink" Target="https://www.ocg.nsw.gov.au/" TargetMode="External"/><Relationship Id="rId7" Type="http://schemas.openxmlformats.org/officeDocument/2006/relationships/image" Target="../media/image21.png"/><Relationship Id="rId2" Type="http://schemas.openxmlformats.org/officeDocument/2006/relationships/notesSlide" Target="../notesSlides/notesSlide26.xml"/><Relationship Id="rId1" Type="http://schemas.openxmlformats.org/officeDocument/2006/relationships/slideLayout" Target="../slideLayouts/slideLayout16.xml"/><Relationship Id="rId6" Type="http://schemas.openxmlformats.org/officeDocument/2006/relationships/image" Target="../media/image20.png"/><Relationship Id="rId5" Type="http://schemas.openxmlformats.org/officeDocument/2006/relationships/image" Target="../media/image19.svg"/><Relationship Id="rId4" Type="http://schemas.openxmlformats.org/officeDocument/2006/relationships/image" Target="../media/image18.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9.xml"/><Relationship Id="rId6" Type="http://schemas.openxmlformats.org/officeDocument/2006/relationships/image" Target="../media/image7.svg"/><Relationship Id="rId5" Type="http://schemas.openxmlformats.org/officeDocument/2006/relationships/image" Target="../media/image6.png"/><Relationship Id="rId4" Type="http://schemas.openxmlformats.org/officeDocument/2006/relationships/image" Target="../media/image5.svg"/></Relationships>
</file>

<file path=ppt/slides/_rels/slide8.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7.xml"/><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8.xml"/><Relationship Id="rId1" Type="http://schemas.openxmlformats.org/officeDocument/2006/relationships/slideLayout" Target="../slideLayouts/slideLayout9.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E666C0CE-5149-4272-B098-4336C71D7260}"/>
              </a:ext>
            </a:extLst>
          </p:cNvPr>
          <p:cNvSpPr>
            <a:spLocks noGrp="1"/>
          </p:cNvSpPr>
          <p:nvPr>
            <p:ph type="ctrTitle"/>
          </p:nvPr>
        </p:nvSpPr>
        <p:spPr>
          <a:xfrm>
            <a:off x="360000" y="360000"/>
            <a:ext cx="10741897" cy="2387600"/>
          </a:xfrm>
        </p:spPr>
        <p:txBody>
          <a:bodyPr/>
          <a:lstStyle/>
          <a:p>
            <a:r>
              <a:rPr lang="en-US" dirty="0"/>
              <a:t>Residential Care Workers Register</a:t>
            </a:r>
            <a:endParaRPr lang="en-AU" dirty="0"/>
          </a:p>
        </p:txBody>
      </p:sp>
      <p:sp>
        <p:nvSpPr>
          <p:cNvPr id="7" name="Text Placeholder 6">
            <a:extLst>
              <a:ext uri="{FF2B5EF4-FFF2-40B4-BE49-F238E27FC236}">
                <a16:creationId xmlns:a16="http://schemas.microsoft.com/office/drawing/2014/main" id="{D7305D3D-BC2C-4397-8263-41EAA05A979F}"/>
              </a:ext>
            </a:extLst>
          </p:cNvPr>
          <p:cNvSpPr>
            <a:spLocks noGrp="1"/>
          </p:cNvSpPr>
          <p:nvPr>
            <p:ph type="body" sz="quarter" idx="10"/>
          </p:nvPr>
        </p:nvSpPr>
        <p:spPr>
          <a:xfrm>
            <a:off x="340949" y="1881425"/>
            <a:ext cx="8212501" cy="1089583"/>
          </a:xfrm>
        </p:spPr>
        <p:txBody>
          <a:bodyPr/>
          <a:lstStyle/>
          <a:p>
            <a:r>
              <a:rPr lang="en-US" sz="3600" dirty="0"/>
              <a:t>Presentation for applicant or existing residential care workers</a:t>
            </a:r>
          </a:p>
        </p:txBody>
      </p:sp>
      <p:sp>
        <p:nvSpPr>
          <p:cNvPr id="9" name="Text Placeholder 8">
            <a:extLst>
              <a:ext uri="{FF2B5EF4-FFF2-40B4-BE49-F238E27FC236}">
                <a16:creationId xmlns:a16="http://schemas.microsoft.com/office/drawing/2014/main" id="{3044B33C-5717-4F17-9FB6-DE4C16359E6B}"/>
              </a:ext>
            </a:extLst>
          </p:cNvPr>
          <p:cNvSpPr>
            <a:spLocks noGrp="1"/>
          </p:cNvSpPr>
          <p:nvPr>
            <p:ph type="body" sz="quarter" idx="12"/>
          </p:nvPr>
        </p:nvSpPr>
        <p:spPr>
          <a:xfrm>
            <a:off x="9072000" y="4284000"/>
            <a:ext cx="2700000" cy="1089858"/>
          </a:xfrm>
        </p:spPr>
        <p:txBody>
          <a:bodyPr/>
          <a:lstStyle/>
          <a:p>
            <a:r>
              <a:rPr lang="en-AU" dirty="0"/>
              <a:t>July 2022</a:t>
            </a:r>
          </a:p>
        </p:txBody>
      </p:sp>
    </p:spTree>
    <p:extLst>
      <p:ext uri="{BB962C8B-B14F-4D97-AF65-F5344CB8AC3E}">
        <p14:creationId xmlns:p14="http://schemas.microsoft.com/office/powerpoint/2010/main" val="389838990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8920C4-0D72-4105-9969-BCFE113BB14C}"/>
              </a:ext>
            </a:extLst>
          </p:cNvPr>
          <p:cNvSpPr>
            <a:spLocks noGrp="1"/>
          </p:cNvSpPr>
          <p:nvPr>
            <p:ph type="title"/>
          </p:nvPr>
        </p:nvSpPr>
        <p:spPr>
          <a:xfrm>
            <a:off x="838200" y="681037"/>
            <a:ext cx="10515600" cy="951949"/>
          </a:xfrm>
        </p:spPr>
        <p:txBody>
          <a:bodyPr/>
          <a:lstStyle/>
          <a:p>
            <a:r>
              <a:rPr lang="en-AU" dirty="0"/>
              <a:t>What is a residential setting?</a:t>
            </a:r>
          </a:p>
        </p:txBody>
      </p:sp>
      <p:sp>
        <p:nvSpPr>
          <p:cNvPr id="3" name="Content Placeholder 2">
            <a:extLst>
              <a:ext uri="{FF2B5EF4-FFF2-40B4-BE49-F238E27FC236}">
                <a16:creationId xmlns:a16="http://schemas.microsoft.com/office/drawing/2014/main" id="{11F503CC-898D-494E-B173-3EDABC907B9E}"/>
              </a:ext>
            </a:extLst>
          </p:cNvPr>
          <p:cNvSpPr>
            <a:spLocks noGrp="1"/>
          </p:cNvSpPr>
          <p:nvPr>
            <p:ph idx="1"/>
          </p:nvPr>
        </p:nvSpPr>
        <p:spPr>
          <a:xfrm>
            <a:off x="838200" y="2171700"/>
            <a:ext cx="10515600" cy="3128963"/>
          </a:xfrm>
        </p:spPr>
        <p:txBody>
          <a:bodyPr>
            <a:normAutofit/>
          </a:bodyPr>
          <a:lstStyle/>
          <a:p>
            <a:r>
              <a:rPr lang="en-AU" sz="3200" dirty="0"/>
              <a:t>A home managed by a designated agency,</a:t>
            </a:r>
          </a:p>
          <a:p>
            <a:r>
              <a:rPr lang="en-AU" sz="3200" dirty="0"/>
              <a:t>A place where accommodation is provided on a temporary basis e.g. a hotel or caravan park</a:t>
            </a:r>
          </a:p>
        </p:txBody>
      </p:sp>
      <p:sp>
        <p:nvSpPr>
          <p:cNvPr id="4" name="TextBox 3">
            <a:extLst>
              <a:ext uri="{FF2B5EF4-FFF2-40B4-BE49-F238E27FC236}">
                <a16:creationId xmlns:a16="http://schemas.microsoft.com/office/drawing/2014/main" id="{AA75214E-74A5-4567-B69C-F2145F9D9C99}"/>
              </a:ext>
            </a:extLst>
          </p:cNvPr>
          <p:cNvSpPr txBox="1"/>
          <p:nvPr/>
        </p:nvSpPr>
        <p:spPr>
          <a:xfrm>
            <a:off x="271004" y="6358184"/>
            <a:ext cx="5919536" cy="415498"/>
          </a:xfrm>
          <a:prstGeom prst="rect">
            <a:avLst/>
          </a:prstGeom>
          <a:noFill/>
        </p:spPr>
        <p:txBody>
          <a:bodyPr wrap="square">
            <a:spAutoFit/>
          </a:bodyPr>
          <a:lstStyle/>
          <a:p>
            <a:r>
              <a:rPr lang="en-US" sz="1050" dirty="0"/>
              <a:t>Office of the</a:t>
            </a:r>
            <a:br>
              <a:rPr lang="en-US" sz="1050" dirty="0"/>
            </a:br>
            <a:r>
              <a:rPr lang="en-US" sz="1050" dirty="0"/>
              <a:t>Children’s Guardian</a:t>
            </a:r>
            <a:endParaRPr lang="en-AU" sz="1050" dirty="0"/>
          </a:p>
        </p:txBody>
      </p:sp>
    </p:spTree>
    <p:extLst>
      <p:ext uri="{BB962C8B-B14F-4D97-AF65-F5344CB8AC3E}">
        <p14:creationId xmlns:p14="http://schemas.microsoft.com/office/powerpoint/2010/main" val="2024295296"/>
      </p:ext>
    </p:extLst>
  </p:cSld>
  <p:clrMapOvr>
    <a:masterClrMapping/>
  </p:clrMapOvr>
  <mc:AlternateContent xmlns:mc="http://schemas.openxmlformats.org/markup-compatibility/2006" xmlns:p14="http://schemas.microsoft.com/office/powerpoint/2010/main">
    <mc:Choice Requires="p14">
      <p:transition spd="slow" p14:dur="2000" advClick="0" advTm="34000"/>
    </mc:Choice>
    <mc:Fallback xmlns="">
      <p:transition spd="slow" advClick="0" advTm="34000"/>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8920C4-0D72-4105-9969-BCFE113BB14C}"/>
              </a:ext>
            </a:extLst>
          </p:cNvPr>
          <p:cNvSpPr>
            <a:spLocks noGrp="1"/>
          </p:cNvSpPr>
          <p:nvPr>
            <p:ph type="title"/>
          </p:nvPr>
        </p:nvSpPr>
        <p:spPr>
          <a:xfrm>
            <a:off x="838200" y="681037"/>
            <a:ext cx="10515600" cy="951949"/>
          </a:xfrm>
        </p:spPr>
        <p:txBody>
          <a:bodyPr/>
          <a:lstStyle/>
          <a:p>
            <a:r>
              <a:rPr lang="en-US" altLang="en-US" sz="3600" dirty="0"/>
              <a:t>Residential care worker</a:t>
            </a:r>
            <a:endParaRPr lang="en-AU" dirty="0"/>
          </a:p>
        </p:txBody>
      </p:sp>
      <p:sp>
        <p:nvSpPr>
          <p:cNvPr id="3" name="Content Placeholder 2">
            <a:extLst>
              <a:ext uri="{FF2B5EF4-FFF2-40B4-BE49-F238E27FC236}">
                <a16:creationId xmlns:a16="http://schemas.microsoft.com/office/drawing/2014/main" id="{11F503CC-898D-494E-B173-3EDABC907B9E}"/>
              </a:ext>
            </a:extLst>
          </p:cNvPr>
          <p:cNvSpPr>
            <a:spLocks noGrp="1"/>
          </p:cNvSpPr>
          <p:nvPr>
            <p:ph idx="1"/>
          </p:nvPr>
        </p:nvSpPr>
        <p:spPr>
          <a:xfrm>
            <a:off x="838200" y="1632986"/>
            <a:ext cx="10515600" cy="4543977"/>
          </a:xfrm>
        </p:spPr>
        <p:txBody>
          <a:bodyPr>
            <a:normAutofit/>
          </a:bodyPr>
          <a:lstStyle/>
          <a:p>
            <a:r>
              <a:rPr lang="en-US" sz="2400" dirty="0"/>
              <a:t>An </a:t>
            </a:r>
            <a:r>
              <a:rPr lang="en-AU" sz="2400" dirty="0"/>
              <a:t>individual who does </a:t>
            </a:r>
            <a:r>
              <a:rPr lang="en-AU" sz="2400" b="1" dirty="0"/>
              <a:t>one or more </a:t>
            </a:r>
            <a:r>
              <a:rPr lang="en-AU" sz="2400" dirty="0"/>
              <a:t>of the following in a residential setting—</a:t>
            </a:r>
          </a:p>
          <a:p>
            <a:pPr marL="914377" indent="-457189">
              <a:buFont typeface="+mj-lt"/>
              <a:buAutoNum type="alphaLcParenR"/>
            </a:pPr>
            <a:r>
              <a:rPr lang="en-AU" sz="2400" dirty="0"/>
              <a:t>provide residential care (e.g., direct care worker) – any period of time</a:t>
            </a:r>
          </a:p>
          <a:p>
            <a:pPr marL="914377" indent="-457189">
              <a:buFont typeface="+mj-lt"/>
              <a:buAutoNum type="alphaLcParenR"/>
            </a:pPr>
            <a:r>
              <a:rPr lang="en-AU" sz="2400" dirty="0"/>
              <a:t>provide security services (e.g., security worker) – any period of time</a:t>
            </a:r>
          </a:p>
          <a:p>
            <a:pPr marL="914377" indent="-457189">
              <a:buFont typeface="+mj-lt"/>
              <a:buAutoNum type="alphaLcParenR"/>
            </a:pPr>
            <a:r>
              <a:rPr lang="en-AU" sz="2400" dirty="0"/>
              <a:t>if the individual is </a:t>
            </a:r>
            <a:r>
              <a:rPr lang="en-AU" sz="2400" i="1" dirty="0"/>
              <a:t>primarily based </a:t>
            </a:r>
            <a:r>
              <a:rPr lang="en-AU" sz="2400" dirty="0"/>
              <a:t>in the residential setting (i.e., spends 60% or more of the time employed by the agency):</a:t>
            </a:r>
          </a:p>
          <a:p>
            <a:pPr marL="1447764" lvl="2" indent="-533387">
              <a:buFont typeface="+mj-lt"/>
              <a:buAutoNum type="romanLcPeriod"/>
            </a:pPr>
            <a:r>
              <a:rPr lang="en-AU" sz="2400" dirty="0"/>
              <a:t>developing case management plans (e.g., caseworker)</a:t>
            </a:r>
          </a:p>
          <a:p>
            <a:pPr marL="1447764" lvl="2" indent="-533387">
              <a:buFont typeface="+mj-lt"/>
              <a:buAutoNum type="romanLcPeriod"/>
            </a:pPr>
            <a:r>
              <a:rPr lang="en-AU" sz="2400" dirty="0"/>
              <a:t>implementing case management plans (e.g., house manager)</a:t>
            </a:r>
          </a:p>
          <a:p>
            <a:pPr marL="1447764" lvl="2" indent="-533387">
              <a:buFont typeface="+mj-lt"/>
              <a:buAutoNum type="romanLcPeriod"/>
            </a:pPr>
            <a:r>
              <a:rPr lang="en-AU" sz="2400" dirty="0"/>
              <a:t>undertaking administrative duties (e.g., other than the above)</a:t>
            </a:r>
          </a:p>
        </p:txBody>
      </p:sp>
      <p:sp>
        <p:nvSpPr>
          <p:cNvPr id="4" name="TextBox 3">
            <a:extLst>
              <a:ext uri="{FF2B5EF4-FFF2-40B4-BE49-F238E27FC236}">
                <a16:creationId xmlns:a16="http://schemas.microsoft.com/office/drawing/2014/main" id="{2ABB663A-1797-4744-99DB-FFE026292807}"/>
              </a:ext>
            </a:extLst>
          </p:cNvPr>
          <p:cNvSpPr txBox="1"/>
          <p:nvPr/>
        </p:nvSpPr>
        <p:spPr>
          <a:xfrm>
            <a:off x="271004" y="6358184"/>
            <a:ext cx="5919536" cy="415498"/>
          </a:xfrm>
          <a:prstGeom prst="rect">
            <a:avLst/>
          </a:prstGeom>
          <a:noFill/>
        </p:spPr>
        <p:txBody>
          <a:bodyPr wrap="square">
            <a:spAutoFit/>
          </a:bodyPr>
          <a:lstStyle/>
          <a:p>
            <a:r>
              <a:rPr lang="en-US" sz="1050" dirty="0"/>
              <a:t>Office of the</a:t>
            </a:r>
            <a:br>
              <a:rPr lang="en-US" sz="1050" dirty="0"/>
            </a:br>
            <a:r>
              <a:rPr lang="en-US" sz="1050" dirty="0"/>
              <a:t>Children’s Guardian</a:t>
            </a:r>
            <a:endParaRPr lang="en-AU" sz="1050" dirty="0"/>
          </a:p>
        </p:txBody>
      </p:sp>
    </p:spTree>
    <p:extLst>
      <p:ext uri="{BB962C8B-B14F-4D97-AF65-F5344CB8AC3E}">
        <p14:creationId xmlns:p14="http://schemas.microsoft.com/office/powerpoint/2010/main" val="3643534790"/>
      </p:ext>
    </p:extLst>
  </p:cSld>
  <p:clrMapOvr>
    <a:masterClrMapping/>
  </p:clrMapOvr>
  <mc:AlternateContent xmlns:mc="http://schemas.openxmlformats.org/markup-compatibility/2006" xmlns:p14="http://schemas.microsoft.com/office/powerpoint/2010/main">
    <mc:Choice Requires="p14">
      <p:transition spd="slow" p14:dur="2000" advClick="0" advTm="34000"/>
    </mc:Choice>
    <mc:Fallback xmlns="">
      <p:transition spd="slow" advClick="0" advTm="34000"/>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Title 1">
            <a:extLst>
              <a:ext uri="{FF2B5EF4-FFF2-40B4-BE49-F238E27FC236}">
                <a16:creationId xmlns:a16="http://schemas.microsoft.com/office/drawing/2014/main" id="{260DA1FF-BA7E-4050-85D2-0D6553DB3834}"/>
              </a:ext>
            </a:extLst>
          </p:cNvPr>
          <p:cNvSpPr>
            <a:spLocks noGrp="1"/>
          </p:cNvSpPr>
          <p:nvPr>
            <p:ph type="title"/>
          </p:nvPr>
        </p:nvSpPr>
        <p:spPr>
          <a:xfrm>
            <a:off x="1248714" y="767366"/>
            <a:ext cx="8306317" cy="838623"/>
          </a:xfrm>
        </p:spPr>
        <p:txBody>
          <a:bodyPr>
            <a:normAutofit fontScale="90000"/>
          </a:bodyPr>
          <a:lstStyle/>
          <a:p>
            <a:r>
              <a:rPr lang="en-US" kern="1200" dirty="0">
                <a:latin typeface="+mj-lt"/>
                <a:ea typeface="+mj-ea"/>
                <a:cs typeface="+mj-cs"/>
              </a:rPr>
              <a:t>Requirement to give notice to individuals </a:t>
            </a:r>
            <a:endParaRPr lang="en-US" sz="3200" dirty="0"/>
          </a:p>
        </p:txBody>
      </p:sp>
      <p:sp>
        <p:nvSpPr>
          <p:cNvPr id="13314" name="Content Placeholder 2">
            <a:extLst>
              <a:ext uri="{FF2B5EF4-FFF2-40B4-BE49-F238E27FC236}">
                <a16:creationId xmlns:a16="http://schemas.microsoft.com/office/drawing/2014/main" id="{FABA9916-F318-4D6D-BF6A-78C28301D845}"/>
              </a:ext>
            </a:extLst>
          </p:cNvPr>
          <p:cNvSpPr>
            <a:spLocks noGrp="1"/>
          </p:cNvSpPr>
          <p:nvPr>
            <p:ph idx="1"/>
          </p:nvPr>
        </p:nvSpPr>
        <p:spPr>
          <a:xfrm>
            <a:off x="628649" y="2228944"/>
            <a:ext cx="5181602" cy="4129240"/>
          </a:xfrm>
        </p:spPr>
        <p:txBody>
          <a:bodyPr>
            <a:normAutofit/>
          </a:bodyPr>
          <a:lstStyle/>
          <a:p>
            <a:pPr marL="457189" indent="-228594" defTabSz="914377">
              <a:lnSpc>
                <a:spcPct val="90000"/>
              </a:lnSpc>
              <a:spcAft>
                <a:spcPts val="800"/>
              </a:spcAft>
              <a:buClr>
                <a:schemeClr val="accent2"/>
              </a:buClr>
              <a:buFont typeface="Arial" panose="020B0604020202020204" pitchFamily="34" charset="0"/>
              <a:buChar char="•"/>
            </a:pPr>
            <a:r>
              <a:rPr lang="en-US" sz="2800" dirty="0"/>
              <a:t>An agency must give notice to an individual about the requirement to add them to the register</a:t>
            </a:r>
          </a:p>
          <a:p>
            <a:pPr marL="457189" indent="-228594" defTabSz="914377">
              <a:lnSpc>
                <a:spcPct val="90000"/>
              </a:lnSpc>
              <a:spcAft>
                <a:spcPts val="800"/>
              </a:spcAft>
              <a:buClr>
                <a:schemeClr val="accent2"/>
              </a:buClr>
              <a:buFont typeface="Arial" panose="020B0604020202020204" pitchFamily="34" charset="0"/>
              <a:buChar char="•"/>
            </a:pPr>
            <a:r>
              <a:rPr lang="en-US" sz="2800" dirty="0"/>
              <a:t>Best practice is to do this when advertising a position</a:t>
            </a:r>
          </a:p>
          <a:p>
            <a:pPr marL="457189" indent="-228594" defTabSz="914377">
              <a:lnSpc>
                <a:spcPct val="90000"/>
              </a:lnSpc>
              <a:spcAft>
                <a:spcPts val="800"/>
              </a:spcAft>
              <a:buClr>
                <a:schemeClr val="accent2"/>
              </a:buClr>
              <a:buFont typeface="Arial" panose="020B0604020202020204" pitchFamily="34" charset="0"/>
              <a:buChar char="•"/>
            </a:pPr>
            <a:r>
              <a:rPr lang="en-US" sz="2800" dirty="0"/>
              <a:t>At the latest, this must be done when commencing referee checks</a:t>
            </a:r>
          </a:p>
        </p:txBody>
      </p:sp>
      <p:pic>
        <p:nvPicPr>
          <p:cNvPr id="6" name="Picture 5" descr="A picture containing person, indoor, person, person in interview&#10;">
            <a:extLst>
              <a:ext uri="{FF2B5EF4-FFF2-40B4-BE49-F238E27FC236}">
                <a16:creationId xmlns:a16="http://schemas.microsoft.com/office/drawing/2014/main" id="{B79202C7-6499-44B1-9539-06D66AD5E0DC}"/>
              </a:ext>
            </a:extLst>
          </p:cNvPr>
          <p:cNvPicPr>
            <a:picLocks noChangeAspect="1"/>
          </p:cNvPicPr>
          <p:nvPr/>
        </p:nvPicPr>
        <p:blipFill rotWithShape="1">
          <a:blip r:embed="rId3"/>
          <a:srcRect l="5042" r="5546" b="4"/>
          <a:stretch/>
        </p:blipFill>
        <p:spPr>
          <a:xfrm>
            <a:off x="6381751" y="2027148"/>
            <a:ext cx="5181600" cy="3868141"/>
          </a:xfrm>
          <a:prstGeom prst="rect">
            <a:avLst/>
          </a:prstGeom>
          <a:noFill/>
        </p:spPr>
      </p:pic>
      <p:sp>
        <p:nvSpPr>
          <p:cNvPr id="5" name="TextBox 4">
            <a:extLst>
              <a:ext uri="{FF2B5EF4-FFF2-40B4-BE49-F238E27FC236}">
                <a16:creationId xmlns:a16="http://schemas.microsoft.com/office/drawing/2014/main" id="{4DFBAA37-7648-458A-AF56-097024478282}"/>
              </a:ext>
            </a:extLst>
          </p:cNvPr>
          <p:cNvSpPr txBox="1"/>
          <p:nvPr/>
        </p:nvSpPr>
        <p:spPr>
          <a:xfrm>
            <a:off x="271004" y="6358184"/>
            <a:ext cx="5919536" cy="415498"/>
          </a:xfrm>
          <a:prstGeom prst="rect">
            <a:avLst/>
          </a:prstGeom>
          <a:noFill/>
        </p:spPr>
        <p:txBody>
          <a:bodyPr wrap="square">
            <a:spAutoFit/>
          </a:bodyPr>
          <a:lstStyle/>
          <a:p>
            <a:r>
              <a:rPr lang="en-US" sz="1050" dirty="0"/>
              <a:t>Office of the</a:t>
            </a:r>
            <a:br>
              <a:rPr lang="en-US" sz="1050" dirty="0"/>
            </a:br>
            <a:r>
              <a:rPr lang="en-US" sz="1050" dirty="0"/>
              <a:t>Children’s Guardian</a:t>
            </a:r>
            <a:endParaRPr lang="en-AU" sz="1050" dirty="0"/>
          </a:p>
        </p:txBody>
      </p:sp>
    </p:spTree>
    <p:extLst>
      <p:ext uri="{BB962C8B-B14F-4D97-AF65-F5344CB8AC3E}">
        <p14:creationId xmlns:p14="http://schemas.microsoft.com/office/powerpoint/2010/main" val="2161723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Title 1">
            <a:extLst>
              <a:ext uri="{FF2B5EF4-FFF2-40B4-BE49-F238E27FC236}">
                <a16:creationId xmlns:a16="http://schemas.microsoft.com/office/drawing/2014/main" id="{260DA1FF-BA7E-4050-85D2-0D6553DB3834}"/>
              </a:ext>
            </a:extLst>
          </p:cNvPr>
          <p:cNvSpPr>
            <a:spLocks noGrp="1"/>
          </p:cNvSpPr>
          <p:nvPr>
            <p:ph type="title"/>
          </p:nvPr>
        </p:nvSpPr>
        <p:spPr>
          <a:xfrm>
            <a:off x="1276351" y="786416"/>
            <a:ext cx="8972808" cy="838623"/>
          </a:xfrm>
        </p:spPr>
        <p:txBody>
          <a:bodyPr>
            <a:normAutofit/>
          </a:bodyPr>
          <a:lstStyle/>
          <a:p>
            <a:r>
              <a:rPr lang="en-AU" dirty="0"/>
              <a:t>Consent</a:t>
            </a:r>
            <a:endParaRPr lang="en-US" sz="3200" dirty="0"/>
          </a:p>
        </p:txBody>
      </p:sp>
      <p:sp>
        <p:nvSpPr>
          <p:cNvPr id="13314" name="Content Placeholder 2">
            <a:extLst>
              <a:ext uri="{FF2B5EF4-FFF2-40B4-BE49-F238E27FC236}">
                <a16:creationId xmlns:a16="http://schemas.microsoft.com/office/drawing/2014/main" id="{FABA9916-F318-4D6D-BF6A-78C28301D845}"/>
              </a:ext>
            </a:extLst>
          </p:cNvPr>
          <p:cNvSpPr>
            <a:spLocks noGrp="1"/>
          </p:cNvSpPr>
          <p:nvPr>
            <p:ph idx="1"/>
          </p:nvPr>
        </p:nvSpPr>
        <p:spPr>
          <a:xfrm>
            <a:off x="6096000" y="1942344"/>
            <a:ext cx="5181602" cy="4129240"/>
          </a:xfrm>
        </p:spPr>
        <p:txBody>
          <a:bodyPr>
            <a:normAutofit lnSpcReduction="10000"/>
          </a:bodyPr>
          <a:lstStyle/>
          <a:p>
            <a:r>
              <a:rPr lang="en-US" sz="2800" dirty="0"/>
              <a:t>An individual must consent to being entered onto the register </a:t>
            </a:r>
          </a:p>
          <a:p>
            <a:r>
              <a:rPr lang="en-US" sz="2800" dirty="0"/>
              <a:t>Consent is agreeing to being entered and for information to be exchanged with other providers.</a:t>
            </a:r>
          </a:p>
          <a:p>
            <a:r>
              <a:rPr lang="en-US" sz="2800" dirty="0"/>
              <a:t>Individuals are not obliged to give consent however they cannot be employed unless entered and engaged.</a:t>
            </a:r>
            <a:endParaRPr lang="en-AU" sz="2800" dirty="0"/>
          </a:p>
        </p:txBody>
      </p:sp>
      <p:pic>
        <p:nvPicPr>
          <p:cNvPr id="5" name="Graphic 4" descr="Contract">
            <a:extLst>
              <a:ext uri="{FF2B5EF4-FFF2-40B4-BE49-F238E27FC236}">
                <a16:creationId xmlns:a16="http://schemas.microsoft.com/office/drawing/2014/main" id="{792B6154-F740-4B82-B51B-2F3981AA7ACA}"/>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276351" y="1942344"/>
            <a:ext cx="3868141" cy="3868141"/>
          </a:xfrm>
          <a:prstGeom prst="rect">
            <a:avLst/>
          </a:prstGeom>
        </p:spPr>
      </p:pic>
      <p:sp>
        <p:nvSpPr>
          <p:cNvPr id="6" name="TextBox 5">
            <a:extLst>
              <a:ext uri="{FF2B5EF4-FFF2-40B4-BE49-F238E27FC236}">
                <a16:creationId xmlns:a16="http://schemas.microsoft.com/office/drawing/2014/main" id="{F610FA67-98D4-4170-89CD-6346026F227C}"/>
              </a:ext>
            </a:extLst>
          </p:cNvPr>
          <p:cNvSpPr txBox="1"/>
          <p:nvPr/>
        </p:nvSpPr>
        <p:spPr>
          <a:xfrm>
            <a:off x="271004" y="6358184"/>
            <a:ext cx="5919536" cy="415498"/>
          </a:xfrm>
          <a:prstGeom prst="rect">
            <a:avLst/>
          </a:prstGeom>
          <a:noFill/>
        </p:spPr>
        <p:txBody>
          <a:bodyPr wrap="square">
            <a:spAutoFit/>
          </a:bodyPr>
          <a:lstStyle/>
          <a:p>
            <a:r>
              <a:rPr lang="en-US" sz="1050" dirty="0"/>
              <a:t>Office of the</a:t>
            </a:r>
            <a:br>
              <a:rPr lang="en-US" sz="1050" dirty="0"/>
            </a:br>
            <a:r>
              <a:rPr lang="en-US" sz="1050" dirty="0"/>
              <a:t>Children’s Guardian</a:t>
            </a:r>
            <a:endParaRPr lang="en-AU" sz="1050" dirty="0"/>
          </a:p>
        </p:txBody>
      </p:sp>
    </p:spTree>
    <p:extLst>
      <p:ext uri="{BB962C8B-B14F-4D97-AF65-F5344CB8AC3E}">
        <p14:creationId xmlns:p14="http://schemas.microsoft.com/office/powerpoint/2010/main" val="71988399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3A59EA-0701-46D2-8E9C-2F82D767FB26}"/>
              </a:ext>
            </a:extLst>
          </p:cNvPr>
          <p:cNvSpPr>
            <a:spLocks noGrp="1"/>
          </p:cNvSpPr>
          <p:nvPr>
            <p:ph type="title"/>
          </p:nvPr>
        </p:nvSpPr>
        <p:spPr>
          <a:xfrm>
            <a:off x="838200" y="205062"/>
            <a:ext cx="10515600" cy="951949"/>
          </a:xfrm>
        </p:spPr>
        <p:txBody>
          <a:bodyPr wrap="square" anchor="ctr">
            <a:normAutofit/>
          </a:bodyPr>
          <a:lstStyle/>
          <a:p>
            <a:r>
              <a:rPr lang="en-AU" dirty="0"/>
              <a:t>Exchanging information </a:t>
            </a:r>
          </a:p>
        </p:txBody>
      </p:sp>
      <p:graphicFrame>
        <p:nvGraphicFramePr>
          <p:cNvPr id="11" name="Content Placeholder 2">
            <a:extLst>
              <a:ext uri="{FF2B5EF4-FFF2-40B4-BE49-F238E27FC236}">
                <a16:creationId xmlns:a16="http://schemas.microsoft.com/office/drawing/2014/main" id="{816C0C79-8151-4B8F-ADF6-B816668FC011}"/>
              </a:ext>
            </a:extLst>
          </p:cNvPr>
          <p:cNvGraphicFramePr>
            <a:graphicFrameLocks noGrp="1"/>
          </p:cNvGraphicFramePr>
          <p:nvPr>
            <p:ph idx="1"/>
            <p:extLst>
              <p:ext uri="{D42A27DB-BD31-4B8C-83A1-F6EECF244321}">
                <p14:modId xmlns:p14="http://schemas.microsoft.com/office/powerpoint/2010/main" val="1358980222"/>
              </p:ext>
            </p:extLst>
          </p:nvPr>
        </p:nvGraphicFramePr>
        <p:xfrm>
          <a:off x="838200" y="1771651"/>
          <a:ext cx="10515600" cy="410051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TextBox 3">
            <a:extLst>
              <a:ext uri="{FF2B5EF4-FFF2-40B4-BE49-F238E27FC236}">
                <a16:creationId xmlns:a16="http://schemas.microsoft.com/office/drawing/2014/main" id="{D720A518-7C3D-44C3-8A09-2B94FFE3E7D4}"/>
              </a:ext>
            </a:extLst>
          </p:cNvPr>
          <p:cNvSpPr txBox="1"/>
          <p:nvPr/>
        </p:nvSpPr>
        <p:spPr>
          <a:xfrm>
            <a:off x="271004" y="6358184"/>
            <a:ext cx="5919536" cy="415498"/>
          </a:xfrm>
          <a:prstGeom prst="rect">
            <a:avLst/>
          </a:prstGeom>
          <a:noFill/>
        </p:spPr>
        <p:txBody>
          <a:bodyPr wrap="square">
            <a:spAutoFit/>
          </a:bodyPr>
          <a:lstStyle/>
          <a:p>
            <a:r>
              <a:rPr lang="en-US" sz="1050" dirty="0"/>
              <a:t>Office of the</a:t>
            </a:r>
            <a:br>
              <a:rPr lang="en-US" sz="1050" dirty="0"/>
            </a:br>
            <a:r>
              <a:rPr lang="en-US" sz="1050" dirty="0"/>
              <a:t>Children’s Guardian</a:t>
            </a:r>
            <a:endParaRPr lang="en-AU" sz="1050" dirty="0"/>
          </a:p>
        </p:txBody>
      </p:sp>
    </p:spTree>
    <p:extLst>
      <p:ext uri="{BB962C8B-B14F-4D97-AF65-F5344CB8AC3E}">
        <p14:creationId xmlns:p14="http://schemas.microsoft.com/office/powerpoint/2010/main" val="320575859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DD49AB-6E20-40B3-9DD7-A58EE3FD2CA0}"/>
              </a:ext>
            </a:extLst>
          </p:cNvPr>
          <p:cNvSpPr>
            <a:spLocks noGrp="1"/>
          </p:cNvSpPr>
          <p:nvPr>
            <p:ph type="title"/>
          </p:nvPr>
        </p:nvSpPr>
        <p:spPr>
          <a:xfrm>
            <a:off x="838200" y="351608"/>
            <a:ext cx="10515600" cy="951949"/>
          </a:xfrm>
        </p:spPr>
        <p:txBody>
          <a:bodyPr wrap="square" anchor="ctr">
            <a:normAutofit/>
          </a:bodyPr>
          <a:lstStyle/>
          <a:p>
            <a:r>
              <a:rPr lang="en-AU" dirty="0"/>
              <a:t>Information recorded for </a:t>
            </a:r>
            <a:r>
              <a:rPr lang="en-AU" u="sng" dirty="0"/>
              <a:t>new applicants</a:t>
            </a:r>
          </a:p>
        </p:txBody>
      </p:sp>
      <p:sp>
        <p:nvSpPr>
          <p:cNvPr id="3" name="Content Placeholder 2">
            <a:extLst>
              <a:ext uri="{FF2B5EF4-FFF2-40B4-BE49-F238E27FC236}">
                <a16:creationId xmlns:a16="http://schemas.microsoft.com/office/drawing/2014/main" id="{399C0BAC-BD60-4A04-8E97-B2A567182FF6}"/>
              </a:ext>
            </a:extLst>
          </p:cNvPr>
          <p:cNvSpPr>
            <a:spLocks noGrp="1"/>
          </p:cNvSpPr>
          <p:nvPr>
            <p:ph idx="1"/>
          </p:nvPr>
        </p:nvSpPr>
        <p:spPr>
          <a:xfrm>
            <a:off x="838200" y="1752601"/>
            <a:ext cx="10669859" cy="4596162"/>
          </a:xfrm>
        </p:spPr>
        <p:txBody>
          <a:bodyPr wrap="square" anchor="t">
            <a:normAutofit/>
          </a:bodyPr>
          <a:lstStyle/>
          <a:p>
            <a:r>
              <a:rPr lang="en-US" altLang="en-US" sz="2400" dirty="0"/>
              <a:t>Full name, any other names</a:t>
            </a:r>
          </a:p>
          <a:p>
            <a:r>
              <a:rPr lang="en-US" altLang="en-US" sz="2400" dirty="0"/>
              <a:t>DOB, Gender</a:t>
            </a:r>
          </a:p>
          <a:p>
            <a:r>
              <a:rPr lang="en-US" altLang="en-US" sz="2400" dirty="0"/>
              <a:t>Whether the person identifies as Aboriginal and/or Torres Strait Islander</a:t>
            </a:r>
          </a:p>
          <a:p>
            <a:r>
              <a:rPr lang="en-US" altLang="en-US" sz="2400" dirty="0"/>
              <a:t>WWCC and expiry</a:t>
            </a:r>
          </a:p>
          <a:p>
            <a:r>
              <a:rPr lang="en-US" altLang="en-US" sz="2400" dirty="0"/>
              <a:t>Probity checks (date and agency assessment of Satisfactory or Unsatisfactory outcome):</a:t>
            </a:r>
          </a:p>
          <a:p>
            <a:pPr lvl="1">
              <a:buFont typeface="Courier New" panose="02070309020205020404" pitchFamily="49" charset="0"/>
              <a:buChar char="o"/>
            </a:pPr>
            <a:r>
              <a:rPr lang="en-US" altLang="en-US" sz="2400" dirty="0"/>
              <a:t> Nationwide Criminal Record Check  </a:t>
            </a:r>
          </a:p>
          <a:p>
            <a:pPr lvl="1">
              <a:buFont typeface="Courier New" panose="02070309020205020404" pitchFamily="49" charset="0"/>
              <a:buChar char="o"/>
            </a:pPr>
            <a:r>
              <a:rPr lang="en-US" altLang="en-US" sz="2400" dirty="0"/>
              <a:t> Other Agency Check</a:t>
            </a:r>
          </a:p>
          <a:p>
            <a:pPr lvl="1">
              <a:buFont typeface="Courier New" panose="02070309020205020404" pitchFamily="49" charset="0"/>
              <a:buChar char="o"/>
            </a:pPr>
            <a:r>
              <a:rPr lang="en-US" altLang="en-US" sz="2400" dirty="0"/>
              <a:t>Community Services Check – to be phased in at a future date</a:t>
            </a:r>
          </a:p>
          <a:p>
            <a:r>
              <a:rPr lang="en-US" altLang="en-US" sz="2400" dirty="0"/>
              <a:t>Decision about engagement and date</a:t>
            </a:r>
          </a:p>
          <a:p>
            <a:endParaRPr lang="en-AU" dirty="0"/>
          </a:p>
        </p:txBody>
      </p:sp>
      <p:sp>
        <p:nvSpPr>
          <p:cNvPr id="4" name="TextBox 3">
            <a:extLst>
              <a:ext uri="{FF2B5EF4-FFF2-40B4-BE49-F238E27FC236}">
                <a16:creationId xmlns:a16="http://schemas.microsoft.com/office/drawing/2014/main" id="{240AE09A-FA69-4DF1-B06D-19A7BEF85579}"/>
              </a:ext>
            </a:extLst>
          </p:cNvPr>
          <p:cNvSpPr txBox="1"/>
          <p:nvPr/>
        </p:nvSpPr>
        <p:spPr>
          <a:xfrm>
            <a:off x="271004" y="6358184"/>
            <a:ext cx="5919536" cy="415498"/>
          </a:xfrm>
          <a:prstGeom prst="rect">
            <a:avLst/>
          </a:prstGeom>
          <a:noFill/>
        </p:spPr>
        <p:txBody>
          <a:bodyPr wrap="square">
            <a:spAutoFit/>
          </a:bodyPr>
          <a:lstStyle/>
          <a:p>
            <a:r>
              <a:rPr lang="en-US" sz="1050" dirty="0"/>
              <a:t>Office of the</a:t>
            </a:r>
            <a:br>
              <a:rPr lang="en-US" sz="1050" dirty="0"/>
            </a:br>
            <a:r>
              <a:rPr lang="en-US" sz="1050" dirty="0"/>
              <a:t>Children’s Guardian</a:t>
            </a:r>
            <a:endParaRPr lang="en-AU" sz="1050" dirty="0"/>
          </a:p>
        </p:txBody>
      </p:sp>
    </p:spTree>
    <p:extLst>
      <p:ext uri="{BB962C8B-B14F-4D97-AF65-F5344CB8AC3E}">
        <p14:creationId xmlns:p14="http://schemas.microsoft.com/office/powerpoint/2010/main" val="170834390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7AE33A-8294-4F7C-A554-14F5ECCEA220}"/>
              </a:ext>
            </a:extLst>
          </p:cNvPr>
          <p:cNvSpPr>
            <a:spLocks noGrp="1"/>
          </p:cNvSpPr>
          <p:nvPr>
            <p:ph type="title"/>
          </p:nvPr>
        </p:nvSpPr>
        <p:spPr/>
        <p:txBody>
          <a:bodyPr>
            <a:normAutofit/>
          </a:bodyPr>
          <a:lstStyle/>
          <a:p>
            <a:r>
              <a:rPr lang="en-AU" sz="3733" dirty="0"/>
              <a:t>Information recorded for </a:t>
            </a:r>
            <a:r>
              <a:rPr lang="en-AU" sz="3733" u="sng" dirty="0"/>
              <a:t>existing workers</a:t>
            </a:r>
          </a:p>
        </p:txBody>
      </p:sp>
      <p:sp>
        <p:nvSpPr>
          <p:cNvPr id="3" name="Content Placeholder 2">
            <a:extLst>
              <a:ext uri="{FF2B5EF4-FFF2-40B4-BE49-F238E27FC236}">
                <a16:creationId xmlns:a16="http://schemas.microsoft.com/office/drawing/2014/main" id="{FC149518-13C5-4F9F-A15C-25EEDF803B20}"/>
              </a:ext>
            </a:extLst>
          </p:cNvPr>
          <p:cNvSpPr>
            <a:spLocks noGrp="1"/>
          </p:cNvSpPr>
          <p:nvPr>
            <p:ph idx="1"/>
          </p:nvPr>
        </p:nvSpPr>
        <p:spPr>
          <a:xfrm>
            <a:off x="564682" y="1657350"/>
            <a:ext cx="11267975" cy="4874995"/>
          </a:xfrm>
        </p:spPr>
        <p:txBody>
          <a:bodyPr>
            <a:normAutofit lnSpcReduction="10000"/>
          </a:bodyPr>
          <a:lstStyle/>
          <a:p>
            <a:r>
              <a:rPr lang="en-US" altLang="en-US" sz="2400" dirty="0"/>
              <a:t>Full name, any other names</a:t>
            </a:r>
          </a:p>
          <a:p>
            <a:r>
              <a:rPr lang="en-US" altLang="en-US" sz="2400" dirty="0"/>
              <a:t>DOB, Gender</a:t>
            </a:r>
          </a:p>
          <a:p>
            <a:r>
              <a:rPr lang="en-US" altLang="en-US" sz="2400" dirty="0"/>
              <a:t>Whether the person identifies as Aboriginal or Torres Strait Islander</a:t>
            </a:r>
          </a:p>
          <a:p>
            <a:r>
              <a:rPr lang="en-US" altLang="en-US" sz="2400" dirty="0"/>
              <a:t>WWCC</a:t>
            </a:r>
          </a:p>
          <a:p>
            <a:r>
              <a:rPr lang="en-US" altLang="en-US" sz="2400" dirty="0"/>
              <a:t>Probity checks (agency assessment of Satisfactory or Unsatisfactory outcome):</a:t>
            </a:r>
          </a:p>
          <a:p>
            <a:pPr lvl="1">
              <a:buFont typeface="Courier New" panose="02070309020205020404" pitchFamily="49" charset="0"/>
              <a:buChar char="o"/>
            </a:pPr>
            <a:r>
              <a:rPr lang="en-US" altLang="en-US" sz="2400" dirty="0"/>
              <a:t> Nationwide Criminal Record Check</a:t>
            </a:r>
          </a:p>
          <a:p>
            <a:pPr lvl="1">
              <a:buFont typeface="Courier New" panose="02070309020205020404" pitchFamily="49" charset="0"/>
              <a:buChar char="o"/>
            </a:pPr>
            <a:r>
              <a:rPr lang="en-US" altLang="en-US" sz="2400" dirty="0"/>
              <a:t>Other Agency Check </a:t>
            </a:r>
          </a:p>
          <a:p>
            <a:pPr lvl="1">
              <a:buFont typeface="Courier New" panose="02070309020205020404" pitchFamily="49" charset="0"/>
              <a:buChar char="o"/>
            </a:pPr>
            <a:r>
              <a:rPr lang="en-US" altLang="en-US" sz="2400" dirty="0"/>
              <a:t>Community Services Check – to be phased in at a future date</a:t>
            </a:r>
          </a:p>
          <a:p>
            <a:r>
              <a:rPr lang="en-US" altLang="en-US" sz="2400" dirty="0"/>
              <a:t>Engagement date</a:t>
            </a:r>
          </a:p>
          <a:p>
            <a:r>
              <a:rPr lang="en-US" altLang="en-US" sz="2400" dirty="0"/>
              <a:t>Any current reportable allegations</a:t>
            </a:r>
          </a:p>
          <a:p>
            <a:endParaRPr lang="en-AU" dirty="0"/>
          </a:p>
        </p:txBody>
      </p:sp>
      <p:sp>
        <p:nvSpPr>
          <p:cNvPr id="4" name="TextBox 3">
            <a:extLst>
              <a:ext uri="{FF2B5EF4-FFF2-40B4-BE49-F238E27FC236}">
                <a16:creationId xmlns:a16="http://schemas.microsoft.com/office/drawing/2014/main" id="{5B560341-0F68-499A-8204-CFD2F70A2E9C}"/>
              </a:ext>
            </a:extLst>
          </p:cNvPr>
          <p:cNvSpPr txBox="1"/>
          <p:nvPr/>
        </p:nvSpPr>
        <p:spPr>
          <a:xfrm>
            <a:off x="271004" y="6358184"/>
            <a:ext cx="5919536" cy="415498"/>
          </a:xfrm>
          <a:prstGeom prst="rect">
            <a:avLst/>
          </a:prstGeom>
          <a:noFill/>
        </p:spPr>
        <p:txBody>
          <a:bodyPr wrap="square">
            <a:spAutoFit/>
          </a:bodyPr>
          <a:lstStyle/>
          <a:p>
            <a:r>
              <a:rPr lang="en-US" sz="1050" dirty="0"/>
              <a:t>Office of the</a:t>
            </a:r>
            <a:br>
              <a:rPr lang="en-US" sz="1050" dirty="0"/>
            </a:br>
            <a:r>
              <a:rPr lang="en-US" sz="1050" dirty="0"/>
              <a:t>Children’s Guardian</a:t>
            </a:r>
            <a:endParaRPr lang="en-AU" sz="1050" dirty="0"/>
          </a:p>
        </p:txBody>
      </p:sp>
    </p:spTree>
    <p:extLst>
      <p:ext uri="{BB962C8B-B14F-4D97-AF65-F5344CB8AC3E}">
        <p14:creationId xmlns:p14="http://schemas.microsoft.com/office/powerpoint/2010/main" val="46913610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BD045A-10F1-4B5B-95D2-FA83BA84657C}"/>
              </a:ext>
            </a:extLst>
          </p:cNvPr>
          <p:cNvSpPr>
            <a:spLocks noGrp="1"/>
          </p:cNvSpPr>
          <p:nvPr>
            <p:ph type="title"/>
          </p:nvPr>
        </p:nvSpPr>
        <p:spPr>
          <a:xfrm>
            <a:off x="971550" y="205062"/>
            <a:ext cx="10515600" cy="951949"/>
          </a:xfrm>
        </p:spPr>
        <p:txBody>
          <a:bodyPr wrap="square" anchor="ctr">
            <a:normAutofit/>
          </a:bodyPr>
          <a:lstStyle/>
          <a:p>
            <a:r>
              <a:rPr lang="en-AU" sz="3467" dirty="0"/>
              <a:t>Information entered / updated following engagement</a:t>
            </a:r>
          </a:p>
        </p:txBody>
      </p:sp>
      <p:pic>
        <p:nvPicPr>
          <p:cNvPr id="7" name="Content Placeholder 6">
            <a:extLst>
              <a:ext uri="{FF2B5EF4-FFF2-40B4-BE49-F238E27FC236}">
                <a16:creationId xmlns:a16="http://schemas.microsoft.com/office/drawing/2014/main" id="{C29CD94B-4514-4950-ADEB-46D3410271F3}"/>
              </a:ext>
            </a:extLst>
          </p:cNvPr>
          <p:cNvPicPr>
            <a:picLocks noGrp="1" noChangeAspect="1"/>
          </p:cNvPicPr>
          <p:nvPr>
            <p:ph idx="1"/>
          </p:nvPr>
        </p:nvPicPr>
        <p:blipFill>
          <a:blip r:embed="rId3"/>
          <a:stretch>
            <a:fillRect/>
          </a:stretch>
        </p:blipFill>
        <p:spPr>
          <a:xfrm>
            <a:off x="590550" y="1847850"/>
            <a:ext cx="11048999" cy="4095750"/>
          </a:xfrm>
          <a:prstGeom prst="rect">
            <a:avLst/>
          </a:prstGeom>
        </p:spPr>
      </p:pic>
      <p:sp>
        <p:nvSpPr>
          <p:cNvPr id="4" name="TextBox 3">
            <a:extLst>
              <a:ext uri="{FF2B5EF4-FFF2-40B4-BE49-F238E27FC236}">
                <a16:creationId xmlns:a16="http://schemas.microsoft.com/office/drawing/2014/main" id="{0B1D04FA-975F-44DA-A130-7E1F575CC743}"/>
              </a:ext>
            </a:extLst>
          </p:cNvPr>
          <p:cNvSpPr txBox="1"/>
          <p:nvPr/>
        </p:nvSpPr>
        <p:spPr>
          <a:xfrm>
            <a:off x="271004" y="6358184"/>
            <a:ext cx="5919536" cy="415498"/>
          </a:xfrm>
          <a:prstGeom prst="rect">
            <a:avLst/>
          </a:prstGeom>
          <a:noFill/>
        </p:spPr>
        <p:txBody>
          <a:bodyPr wrap="square">
            <a:spAutoFit/>
          </a:bodyPr>
          <a:lstStyle/>
          <a:p>
            <a:r>
              <a:rPr lang="en-US" sz="1050" dirty="0"/>
              <a:t>Office of the</a:t>
            </a:r>
            <a:br>
              <a:rPr lang="en-US" sz="1050" dirty="0"/>
            </a:br>
            <a:r>
              <a:rPr lang="en-US" sz="1050" dirty="0"/>
              <a:t>Children’s Guardian</a:t>
            </a:r>
            <a:endParaRPr lang="en-AU" sz="1050" dirty="0"/>
          </a:p>
        </p:txBody>
      </p:sp>
    </p:spTree>
    <p:extLst>
      <p:ext uri="{BB962C8B-B14F-4D97-AF65-F5344CB8AC3E}">
        <p14:creationId xmlns:p14="http://schemas.microsoft.com/office/powerpoint/2010/main" val="138459545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8919CC-5AAF-4AE1-9C54-33901EB904F1}"/>
              </a:ext>
            </a:extLst>
          </p:cNvPr>
          <p:cNvSpPr>
            <a:spLocks noGrp="1"/>
          </p:cNvSpPr>
          <p:nvPr>
            <p:ph type="title"/>
          </p:nvPr>
        </p:nvSpPr>
        <p:spPr>
          <a:xfrm>
            <a:off x="571500" y="427808"/>
            <a:ext cx="10515600" cy="951949"/>
          </a:xfrm>
        </p:spPr>
        <p:txBody>
          <a:bodyPr wrap="square" anchor="ctr">
            <a:normAutofit/>
          </a:bodyPr>
          <a:lstStyle/>
          <a:p>
            <a:r>
              <a:rPr lang="en-AU" sz="3067" dirty="0"/>
              <a:t>What if a reportable allegation is entered on the register?</a:t>
            </a:r>
          </a:p>
        </p:txBody>
      </p:sp>
      <p:graphicFrame>
        <p:nvGraphicFramePr>
          <p:cNvPr id="11" name="Content Placeholder 2">
            <a:extLst>
              <a:ext uri="{FF2B5EF4-FFF2-40B4-BE49-F238E27FC236}">
                <a16:creationId xmlns:a16="http://schemas.microsoft.com/office/drawing/2014/main" id="{A8BDAA02-0A6B-452B-AADE-268A74AF88C4}"/>
              </a:ext>
            </a:extLst>
          </p:cNvPr>
          <p:cNvGraphicFramePr>
            <a:graphicFrameLocks noGrp="1"/>
          </p:cNvGraphicFramePr>
          <p:nvPr>
            <p:ph idx="1"/>
            <p:extLst>
              <p:ext uri="{D42A27DB-BD31-4B8C-83A1-F6EECF244321}">
                <p14:modId xmlns:p14="http://schemas.microsoft.com/office/powerpoint/2010/main" val="1293840860"/>
              </p:ext>
            </p:extLst>
          </p:nvPr>
        </p:nvGraphicFramePr>
        <p:xfrm>
          <a:off x="838200" y="1752600"/>
          <a:ext cx="10515600" cy="44243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TextBox 3">
            <a:extLst>
              <a:ext uri="{FF2B5EF4-FFF2-40B4-BE49-F238E27FC236}">
                <a16:creationId xmlns:a16="http://schemas.microsoft.com/office/drawing/2014/main" id="{646A28B7-EC14-45D8-82A3-A78292F219B0}"/>
              </a:ext>
            </a:extLst>
          </p:cNvPr>
          <p:cNvSpPr txBox="1"/>
          <p:nvPr/>
        </p:nvSpPr>
        <p:spPr>
          <a:xfrm>
            <a:off x="271004" y="6358184"/>
            <a:ext cx="5919536" cy="415498"/>
          </a:xfrm>
          <a:prstGeom prst="rect">
            <a:avLst/>
          </a:prstGeom>
          <a:noFill/>
        </p:spPr>
        <p:txBody>
          <a:bodyPr wrap="square">
            <a:spAutoFit/>
          </a:bodyPr>
          <a:lstStyle/>
          <a:p>
            <a:r>
              <a:rPr lang="en-US" sz="1050" dirty="0"/>
              <a:t>Office of the</a:t>
            </a:r>
            <a:br>
              <a:rPr lang="en-US" sz="1050" dirty="0"/>
            </a:br>
            <a:r>
              <a:rPr lang="en-US" sz="1050" dirty="0"/>
              <a:t>Children’s Guardian</a:t>
            </a:r>
            <a:endParaRPr lang="en-AU" sz="1050" dirty="0"/>
          </a:p>
        </p:txBody>
      </p:sp>
    </p:spTree>
    <p:extLst>
      <p:ext uri="{BB962C8B-B14F-4D97-AF65-F5344CB8AC3E}">
        <p14:creationId xmlns:p14="http://schemas.microsoft.com/office/powerpoint/2010/main" val="417436873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7AE33A-8294-4F7C-A554-14F5ECCEA220}"/>
              </a:ext>
            </a:extLst>
          </p:cNvPr>
          <p:cNvSpPr>
            <a:spLocks noGrp="1"/>
          </p:cNvSpPr>
          <p:nvPr>
            <p:ph type="title"/>
          </p:nvPr>
        </p:nvSpPr>
        <p:spPr/>
        <p:txBody>
          <a:bodyPr>
            <a:normAutofit/>
          </a:bodyPr>
          <a:lstStyle/>
          <a:p>
            <a:r>
              <a:rPr lang="en-AU" sz="4400" dirty="0"/>
              <a:t>Reportable allegation investigations</a:t>
            </a:r>
            <a:endParaRPr lang="en-AU" sz="3733" u="sng" dirty="0"/>
          </a:p>
        </p:txBody>
      </p:sp>
      <p:sp>
        <p:nvSpPr>
          <p:cNvPr id="3" name="Content Placeholder 2">
            <a:extLst>
              <a:ext uri="{FF2B5EF4-FFF2-40B4-BE49-F238E27FC236}">
                <a16:creationId xmlns:a16="http://schemas.microsoft.com/office/drawing/2014/main" id="{FC149518-13C5-4F9F-A15C-25EEDF803B20}"/>
              </a:ext>
            </a:extLst>
          </p:cNvPr>
          <p:cNvSpPr>
            <a:spLocks noGrp="1"/>
          </p:cNvSpPr>
          <p:nvPr>
            <p:ph idx="1"/>
          </p:nvPr>
        </p:nvSpPr>
        <p:spPr>
          <a:xfrm>
            <a:off x="564682" y="1657350"/>
            <a:ext cx="11267975" cy="4874995"/>
          </a:xfrm>
        </p:spPr>
        <p:txBody>
          <a:bodyPr>
            <a:normAutofit/>
          </a:bodyPr>
          <a:lstStyle/>
          <a:p>
            <a:pPr marL="342900" indent="-342900">
              <a:buFont typeface="Arial" panose="020B0604020202020204" pitchFamily="34" charset="0"/>
              <a:buChar char="•"/>
            </a:pPr>
            <a:r>
              <a:rPr lang="en-AU" sz="3000" dirty="0"/>
              <a:t>Occur outside of the register</a:t>
            </a:r>
          </a:p>
          <a:p>
            <a:pPr marL="342900" indent="-342900">
              <a:buFont typeface="Arial" panose="020B0604020202020204" pitchFamily="34" charset="0"/>
              <a:buChar char="•"/>
            </a:pPr>
            <a:r>
              <a:rPr lang="en-AU" sz="3000" dirty="0"/>
              <a:t>Timeframes for investigations will depend on the individual matter</a:t>
            </a:r>
          </a:p>
          <a:p>
            <a:pPr marL="342900" indent="-342900">
              <a:buFont typeface="Arial" panose="020B0604020202020204" pitchFamily="34" charset="0"/>
              <a:buChar char="•"/>
            </a:pPr>
            <a:r>
              <a:rPr lang="en-AU" sz="3000" dirty="0"/>
              <a:t>The reportable conduct scheme is governed by the </a:t>
            </a:r>
            <a:r>
              <a:rPr lang="en-AU" sz="3000" i="1" dirty="0"/>
              <a:t>Children's Guardian Act 2019</a:t>
            </a:r>
          </a:p>
          <a:p>
            <a:endParaRPr lang="en-AU" dirty="0"/>
          </a:p>
        </p:txBody>
      </p:sp>
      <p:sp>
        <p:nvSpPr>
          <p:cNvPr id="4" name="TextBox 3">
            <a:extLst>
              <a:ext uri="{FF2B5EF4-FFF2-40B4-BE49-F238E27FC236}">
                <a16:creationId xmlns:a16="http://schemas.microsoft.com/office/drawing/2014/main" id="{A29A5A63-5373-405B-94A2-F572BB065C6A}"/>
              </a:ext>
            </a:extLst>
          </p:cNvPr>
          <p:cNvSpPr txBox="1"/>
          <p:nvPr/>
        </p:nvSpPr>
        <p:spPr>
          <a:xfrm>
            <a:off x="271004" y="6358184"/>
            <a:ext cx="5919536" cy="415498"/>
          </a:xfrm>
          <a:prstGeom prst="rect">
            <a:avLst/>
          </a:prstGeom>
          <a:noFill/>
        </p:spPr>
        <p:txBody>
          <a:bodyPr wrap="square">
            <a:spAutoFit/>
          </a:bodyPr>
          <a:lstStyle/>
          <a:p>
            <a:r>
              <a:rPr lang="en-US" sz="1050" dirty="0"/>
              <a:t>Office of the</a:t>
            </a:r>
            <a:br>
              <a:rPr lang="en-US" sz="1050" dirty="0"/>
            </a:br>
            <a:r>
              <a:rPr lang="en-US" sz="1050" dirty="0"/>
              <a:t>Children’s Guardian</a:t>
            </a:r>
            <a:endParaRPr lang="en-AU" sz="1050" dirty="0"/>
          </a:p>
        </p:txBody>
      </p:sp>
    </p:spTree>
    <p:extLst>
      <p:ext uri="{BB962C8B-B14F-4D97-AF65-F5344CB8AC3E}">
        <p14:creationId xmlns:p14="http://schemas.microsoft.com/office/powerpoint/2010/main" val="376081791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Title 1">
            <a:extLst>
              <a:ext uri="{FF2B5EF4-FFF2-40B4-BE49-F238E27FC236}">
                <a16:creationId xmlns:a16="http://schemas.microsoft.com/office/drawing/2014/main" id="{260DA1FF-BA7E-4050-85D2-0D6553DB3834}"/>
              </a:ext>
            </a:extLst>
          </p:cNvPr>
          <p:cNvSpPr>
            <a:spLocks noGrp="1"/>
          </p:cNvSpPr>
          <p:nvPr>
            <p:ph type="title"/>
          </p:nvPr>
        </p:nvSpPr>
        <p:spPr>
          <a:xfrm>
            <a:off x="1248714" y="767366"/>
            <a:ext cx="6966567" cy="838623"/>
          </a:xfrm>
        </p:spPr>
        <p:txBody>
          <a:bodyPr>
            <a:normAutofit/>
          </a:bodyPr>
          <a:lstStyle/>
          <a:p>
            <a:r>
              <a:rPr lang="en-US" sz="3200" dirty="0"/>
              <a:t>Residential Care Workers Register</a:t>
            </a:r>
          </a:p>
        </p:txBody>
      </p:sp>
      <p:sp>
        <p:nvSpPr>
          <p:cNvPr id="13314" name="Content Placeholder 2">
            <a:extLst>
              <a:ext uri="{FF2B5EF4-FFF2-40B4-BE49-F238E27FC236}">
                <a16:creationId xmlns:a16="http://schemas.microsoft.com/office/drawing/2014/main" id="{FABA9916-F318-4D6D-BF6A-78C28301D845}"/>
              </a:ext>
            </a:extLst>
          </p:cNvPr>
          <p:cNvSpPr>
            <a:spLocks noGrp="1"/>
          </p:cNvSpPr>
          <p:nvPr>
            <p:ph idx="1"/>
          </p:nvPr>
        </p:nvSpPr>
        <p:spPr>
          <a:xfrm>
            <a:off x="1129994" y="2228944"/>
            <a:ext cx="8306317" cy="4129240"/>
          </a:xfrm>
        </p:spPr>
        <p:txBody>
          <a:bodyPr/>
          <a:lstStyle/>
          <a:p>
            <a:pPr>
              <a:lnSpc>
                <a:spcPct val="100000"/>
              </a:lnSpc>
            </a:pPr>
            <a:r>
              <a:rPr lang="en-US" altLang="en-US" sz="2667" dirty="0"/>
              <a:t>This presentation aims to:</a:t>
            </a:r>
          </a:p>
          <a:p>
            <a:pPr>
              <a:lnSpc>
                <a:spcPct val="100000"/>
              </a:lnSpc>
            </a:pPr>
            <a:endParaRPr lang="en-US" altLang="en-US" sz="2667" dirty="0"/>
          </a:p>
          <a:p>
            <a:pPr>
              <a:lnSpc>
                <a:spcPct val="100000"/>
              </a:lnSpc>
            </a:pPr>
            <a:r>
              <a:rPr lang="en-US" altLang="en-US" sz="2667" dirty="0"/>
              <a:t>	assist agencies to provide consistent 	information to their workers</a:t>
            </a:r>
          </a:p>
          <a:p>
            <a:pPr>
              <a:lnSpc>
                <a:spcPct val="100000"/>
              </a:lnSpc>
            </a:pPr>
            <a:endParaRPr lang="en-US" altLang="en-US" sz="2667" dirty="0"/>
          </a:p>
          <a:p>
            <a:pPr>
              <a:lnSpc>
                <a:spcPct val="100000"/>
              </a:lnSpc>
            </a:pPr>
            <a:r>
              <a:rPr lang="en-US" altLang="en-US" sz="2667" dirty="0"/>
              <a:t>	describe what the introduction of the Register 	will mean for workers</a:t>
            </a:r>
            <a:endParaRPr lang="en-US" altLang="en-US" dirty="0"/>
          </a:p>
        </p:txBody>
      </p:sp>
      <p:sp>
        <p:nvSpPr>
          <p:cNvPr id="8" name="Content Placeholder 3">
            <a:extLst>
              <a:ext uri="{FF2B5EF4-FFF2-40B4-BE49-F238E27FC236}">
                <a16:creationId xmlns:a16="http://schemas.microsoft.com/office/drawing/2014/main" id="{0EFFD185-56CD-4AF1-8F8B-151EF87CB158}"/>
              </a:ext>
            </a:extLst>
          </p:cNvPr>
          <p:cNvSpPr txBox="1">
            <a:spLocks/>
          </p:cNvSpPr>
          <p:nvPr/>
        </p:nvSpPr>
        <p:spPr>
          <a:xfrm>
            <a:off x="1129992" y="3421998"/>
            <a:ext cx="1009185" cy="1120177"/>
          </a:xfrm>
          <a:prstGeom prst="rect">
            <a:avLst/>
          </a:prstGeom>
        </p:spPr>
        <p:txBody>
          <a:bodyPr/>
          <a:lstStyle>
            <a:lvl1pPr marL="171450" indent="-171450" algn="l" defTabSz="685800" rtl="0" eaLnBrk="1" fontAlgn="base" hangingPunct="1">
              <a:lnSpc>
                <a:spcPct val="90000"/>
              </a:lnSpc>
              <a:spcBef>
                <a:spcPts val="750"/>
              </a:spcBef>
              <a:spcAft>
                <a:spcPct val="0"/>
              </a:spcAft>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fontAlgn="base" hangingPunct="1">
              <a:lnSpc>
                <a:spcPct val="90000"/>
              </a:lnSpc>
              <a:spcBef>
                <a:spcPts val="375"/>
              </a:spcBef>
              <a:spcAft>
                <a:spcPct val="0"/>
              </a:spcAft>
              <a:buFont typeface="Arial" panose="020B0604020202020204" pitchFamily="34" charset="0"/>
              <a:buChar char="•"/>
              <a:defRPr kern="1200">
                <a:solidFill>
                  <a:schemeClr val="tx1"/>
                </a:solidFill>
                <a:latin typeface="+mn-lt"/>
                <a:ea typeface="+mn-ea"/>
                <a:cs typeface="+mn-cs"/>
              </a:defRPr>
            </a:lvl2pPr>
            <a:lvl3pPr marL="857250" indent="-171450" algn="l" defTabSz="685800" rtl="0" eaLnBrk="1" fontAlgn="base" hangingPunct="1">
              <a:lnSpc>
                <a:spcPct val="90000"/>
              </a:lnSpc>
              <a:spcBef>
                <a:spcPts val="375"/>
              </a:spcBef>
              <a:spcAft>
                <a:spcPct val="0"/>
              </a:spcAft>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fontAlgn="base" hangingPunct="1">
              <a:lnSpc>
                <a:spcPct val="90000"/>
              </a:lnSpc>
              <a:spcBef>
                <a:spcPts val="375"/>
              </a:spcBef>
              <a:spcAft>
                <a:spcPct val="0"/>
              </a:spcAft>
              <a:buFont typeface="Arial" panose="020B0604020202020204" pitchFamily="34" charset="0"/>
              <a:buChar char="•"/>
              <a:defRPr sz="1300" kern="1200">
                <a:solidFill>
                  <a:schemeClr val="tx1"/>
                </a:solidFill>
                <a:latin typeface="+mn-lt"/>
                <a:ea typeface="+mn-ea"/>
                <a:cs typeface="+mn-cs"/>
              </a:defRPr>
            </a:lvl4pPr>
            <a:lvl5pPr marL="1543050" indent="-171450" algn="l" defTabSz="685800" rtl="0" eaLnBrk="1" fontAlgn="base" hangingPunct="1">
              <a:lnSpc>
                <a:spcPct val="90000"/>
              </a:lnSpc>
              <a:spcBef>
                <a:spcPts val="375"/>
              </a:spcBef>
              <a:spcAft>
                <a:spcPct val="0"/>
              </a:spcAft>
              <a:buFont typeface="Arial" panose="020B0604020202020204" pitchFamily="34" charset="0"/>
              <a:buChar char="•"/>
              <a:defRPr sz="13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None/>
            </a:pPr>
            <a:r>
              <a:rPr lang="en-AU" sz="5333" b="1" dirty="0">
                <a:solidFill>
                  <a:schemeClr val="accent1"/>
                </a:solidFill>
              </a:rPr>
              <a:t>1</a:t>
            </a:r>
          </a:p>
        </p:txBody>
      </p:sp>
      <p:sp>
        <p:nvSpPr>
          <p:cNvPr id="12" name="Content Placeholder 3">
            <a:extLst>
              <a:ext uri="{FF2B5EF4-FFF2-40B4-BE49-F238E27FC236}">
                <a16:creationId xmlns:a16="http://schemas.microsoft.com/office/drawing/2014/main" id="{B9B7C8D4-6332-44AC-976C-73445CB58B1C}"/>
              </a:ext>
            </a:extLst>
          </p:cNvPr>
          <p:cNvSpPr txBox="1">
            <a:spLocks/>
          </p:cNvSpPr>
          <p:nvPr/>
        </p:nvSpPr>
        <p:spPr bwMode="auto">
          <a:xfrm>
            <a:off x="1129990" y="4890092"/>
            <a:ext cx="1009185" cy="11201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lvl1pPr marL="171450" indent="-171450" algn="l" defTabSz="685800" rtl="0" eaLnBrk="1" fontAlgn="base" hangingPunct="1">
              <a:lnSpc>
                <a:spcPct val="90000"/>
              </a:lnSpc>
              <a:spcBef>
                <a:spcPts val="750"/>
              </a:spcBef>
              <a:spcAft>
                <a:spcPct val="0"/>
              </a:spcAft>
              <a:buClr>
                <a:schemeClr val="accent2"/>
              </a:buClr>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fontAlgn="base" hangingPunct="1">
              <a:lnSpc>
                <a:spcPct val="90000"/>
              </a:lnSpc>
              <a:spcBef>
                <a:spcPts val="375"/>
              </a:spcBef>
              <a:spcAft>
                <a:spcPct val="0"/>
              </a:spcAft>
              <a:buClr>
                <a:schemeClr val="accent2"/>
              </a:buClr>
              <a:buFont typeface="Arial" panose="020B0604020202020204" pitchFamily="34" charset="0"/>
              <a:buChar char="•"/>
              <a:defRPr kern="1200">
                <a:solidFill>
                  <a:schemeClr val="tx1"/>
                </a:solidFill>
                <a:latin typeface="+mn-lt"/>
                <a:ea typeface="+mn-ea"/>
                <a:cs typeface="+mn-cs"/>
              </a:defRPr>
            </a:lvl2pPr>
            <a:lvl3pPr marL="857250" indent="-171450" algn="l" defTabSz="685800" rtl="0" eaLnBrk="1" fontAlgn="base" hangingPunct="1">
              <a:lnSpc>
                <a:spcPct val="90000"/>
              </a:lnSpc>
              <a:spcBef>
                <a:spcPts val="375"/>
              </a:spcBef>
              <a:spcAft>
                <a:spcPct val="0"/>
              </a:spcAft>
              <a:buClr>
                <a:schemeClr val="accent2"/>
              </a:buClr>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fontAlgn="base" hangingPunct="1">
              <a:lnSpc>
                <a:spcPct val="90000"/>
              </a:lnSpc>
              <a:spcBef>
                <a:spcPts val="375"/>
              </a:spcBef>
              <a:spcAft>
                <a:spcPct val="0"/>
              </a:spcAft>
              <a:buClr>
                <a:schemeClr val="accent2"/>
              </a:buClr>
              <a:buFont typeface="Arial" panose="020B0604020202020204" pitchFamily="34" charset="0"/>
              <a:buChar char="•"/>
              <a:defRPr sz="1300" kern="1200">
                <a:solidFill>
                  <a:schemeClr val="tx1"/>
                </a:solidFill>
                <a:latin typeface="+mn-lt"/>
                <a:ea typeface="+mn-ea"/>
                <a:cs typeface="+mn-cs"/>
              </a:defRPr>
            </a:lvl4pPr>
            <a:lvl5pPr marL="1543050" indent="-171450" algn="l" defTabSz="685800" rtl="0" eaLnBrk="1" fontAlgn="base" hangingPunct="1">
              <a:lnSpc>
                <a:spcPct val="90000"/>
              </a:lnSpc>
              <a:spcBef>
                <a:spcPts val="375"/>
              </a:spcBef>
              <a:spcAft>
                <a:spcPct val="0"/>
              </a:spcAft>
              <a:buClr>
                <a:schemeClr val="accent2"/>
              </a:buClr>
              <a:buFont typeface="Arial" panose="020B0604020202020204" pitchFamily="34" charset="0"/>
              <a:buChar char="•"/>
              <a:defRPr sz="13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None/>
            </a:pPr>
            <a:r>
              <a:rPr lang="en-AU" sz="5333" b="1" dirty="0">
                <a:solidFill>
                  <a:schemeClr val="accent1"/>
                </a:solidFill>
              </a:rPr>
              <a:t>2</a:t>
            </a:r>
          </a:p>
        </p:txBody>
      </p:sp>
      <p:sp>
        <p:nvSpPr>
          <p:cNvPr id="7" name="TextBox 6">
            <a:extLst>
              <a:ext uri="{FF2B5EF4-FFF2-40B4-BE49-F238E27FC236}">
                <a16:creationId xmlns:a16="http://schemas.microsoft.com/office/drawing/2014/main" id="{C68AC1C4-0CEC-483B-AD0A-BB9DEA74F910}"/>
              </a:ext>
            </a:extLst>
          </p:cNvPr>
          <p:cNvSpPr txBox="1"/>
          <p:nvPr/>
        </p:nvSpPr>
        <p:spPr>
          <a:xfrm>
            <a:off x="271004" y="6358184"/>
            <a:ext cx="5919536" cy="415498"/>
          </a:xfrm>
          <a:prstGeom prst="rect">
            <a:avLst/>
          </a:prstGeom>
          <a:noFill/>
        </p:spPr>
        <p:txBody>
          <a:bodyPr wrap="square">
            <a:spAutoFit/>
          </a:bodyPr>
          <a:lstStyle/>
          <a:p>
            <a:r>
              <a:rPr lang="en-US" sz="1050" dirty="0"/>
              <a:t>Office of the</a:t>
            </a:r>
            <a:br>
              <a:rPr lang="en-US" sz="1050" dirty="0"/>
            </a:br>
            <a:r>
              <a:rPr lang="en-US" sz="1050" dirty="0"/>
              <a:t>Children’s Guardian</a:t>
            </a:r>
            <a:endParaRPr lang="en-AU" sz="1050"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791211-6F8E-4CB1-AF79-8E35BD34E03D}"/>
              </a:ext>
            </a:extLst>
          </p:cNvPr>
          <p:cNvSpPr>
            <a:spLocks noGrp="1"/>
          </p:cNvSpPr>
          <p:nvPr>
            <p:ph type="title"/>
          </p:nvPr>
        </p:nvSpPr>
        <p:spPr>
          <a:xfrm>
            <a:off x="105879" y="171043"/>
            <a:ext cx="7973181" cy="951949"/>
          </a:xfrm>
        </p:spPr>
        <p:txBody>
          <a:bodyPr/>
          <a:lstStyle/>
          <a:p>
            <a:r>
              <a:rPr lang="en-AU" b="1" dirty="0"/>
              <a:t>Reportable Conduct Flowchart</a:t>
            </a:r>
          </a:p>
        </p:txBody>
      </p:sp>
      <p:sp>
        <p:nvSpPr>
          <p:cNvPr id="12" name="Freeform: Shape 122">
            <a:extLst>
              <a:ext uri="{FF2B5EF4-FFF2-40B4-BE49-F238E27FC236}">
                <a16:creationId xmlns:a16="http://schemas.microsoft.com/office/drawing/2014/main" id="{253DF672-074B-47D1-82B5-B46323A84A13}"/>
              </a:ext>
            </a:extLst>
          </p:cNvPr>
          <p:cNvSpPr>
            <a:spLocks noChangeArrowheads="1"/>
          </p:cNvSpPr>
          <p:nvPr/>
        </p:nvSpPr>
        <p:spPr bwMode="auto">
          <a:xfrm>
            <a:off x="6226307" y="2347063"/>
            <a:ext cx="2169109" cy="463532"/>
          </a:xfrm>
          <a:custGeom>
            <a:avLst/>
            <a:gdLst>
              <a:gd name="connsiteX0" fmla="*/ 0 w 4338217"/>
              <a:gd name="connsiteY0" fmla="*/ 774502 h 927064"/>
              <a:gd name="connsiteX1" fmla="*/ 37167 w 4338217"/>
              <a:gd name="connsiteY1" fmla="*/ 774502 h 927064"/>
              <a:gd name="connsiteX2" fmla="*/ 37167 w 4338217"/>
              <a:gd name="connsiteY2" fmla="*/ 927064 h 927064"/>
              <a:gd name="connsiteX3" fmla="*/ 0 w 4338217"/>
              <a:gd name="connsiteY3" fmla="*/ 927064 h 927064"/>
              <a:gd name="connsiteX4" fmla="*/ 4300967 w 4338217"/>
              <a:gd name="connsiteY4" fmla="*/ 576756 h 927064"/>
              <a:gd name="connsiteX5" fmla="*/ 4338217 w 4338217"/>
              <a:gd name="connsiteY5" fmla="*/ 576756 h 927064"/>
              <a:gd name="connsiteX6" fmla="*/ 4338217 w 4338217"/>
              <a:gd name="connsiteY6" fmla="*/ 729318 h 927064"/>
              <a:gd name="connsiteX7" fmla="*/ 4300967 w 4338217"/>
              <a:gd name="connsiteY7" fmla="*/ 729318 h 927064"/>
              <a:gd name="connsiteX8" fmla="*/ 0 w 4338217"/>
              <a:gd name="connsiteY8" fmla="*/ 472392 h 927064"/>
              <a:gd name="connsiteX9" fmla="*/ 37167 w 4338217"/>
              <a:gd name="connsiteY9" fmla="*/ 472392 h 927064"/>
              <a:gd name="connsiteX10" fmla="*/ 37167 w 4338217"/>
              <a:gd name="connsiteY10" fmla="*/ 624944 h 927064"/>
              <a:gd name="connsiteX11" fmla="*/ 0 w 4338217"/>
              <a:gd name="connsiteY11" fmla="*/ 624944 h 927064"/>
              <a:gd name="connsiteX12" fmla="*/ 4328010 w 4338217"/>
              <a:gd name="connsiteY12" fmla="*/ 269152 h 927064"/>
              <a:gd name="connsiteX13" fmla="*/ 4338151 w 4338217"/>
              <a:gd name="connsiteY13" fmla="*/ 349129 h 927064"/>
              <a:gd name="connsiteX14" fmla="*/ 4338151 w 4338217"/>
              <a:gd name="connsiteY14" fmla="*/ 421724 h 927064"/>
              <a:gd name="connsiteX15" fmla="*/ 4298854 w 4338217"/>
              <a:gd name="connsiteY15" fmla="*/ 421724 h 927064"/>
              <a:gd name="connsiteX16" fmla="*/ 4298854 w 4338217"/>
              <a:gd name="connsiteY16" fmla="*/ 349129 h 927064"/>
              <a:gd name="connsiteX17" fmla="*/ 4289981 w 4338217"/>
              <a:gd name="connsiteY17" fmla="*/ 276535 h 927064"/>
              <a:gd name="connsiteX18" fmla="*/ 49189 w 4338217"/>
              <a:gd name="connsiteY18" fmla="*/ 164788 h 927064"/>
              <a:gd name="connsiteX19" fmla="*/ 81162 w 4338217"/>
              <a:gd name="connsiteY19" fmla="*/ 186280 h 927064"/>
              <a:gd name="connsiteX20" fmla="*/ 35662 w 4338217"/>
              <a:gd name="connsiteY20" fmla="*/ 322817 h 927064"/>
              <a:gd name="connsiteX21" fmla="*/ 0 w 4338217"/>
              <a:gd name="connsiteY21" fmla="*/ 319024 h 927064"/>
              <a:gd name="connsiteX22" fmla="*/ 49189 w 4338217"/>
              <a:gd name="connsiteY22" fmla="*/ 164788 h 927064"/>
              <a:gd name="connsiteX23" fmla="*/ 4128982 w 4338217"/>
              <a:gd name="connsiteY23" fmla="*/ 27463 h 927064"/>
              <a:gd name="connsiteX24" fmla="*/ 4255793 w 4338217"/>
              <a:gd name="connsiteY24" fmla="*/ 122413 h 927064"/>
              <a:gd name="connsiteX25" fmla="*/ 4227476 w 4338217"/>
              <a:gd name="connsiteY25" fmla="*/ 147075 h 927064"/>
              <a:gd name="connsiteX26" fmla="*/ 4114208 w 4338217"/>
              <a:gd name="connsiteY26" fmla="*/ 61990 h 927064"/>
              <a:gd name="connsiteX27" fmla="*/ 3823084 w 4338217"/>
              <a:gd name="connsiteY27" fmla="*/ 0 h 927064"/>
              <a:gd name="connsiteX28" fmla="*/ 3975636 w 4338217"/>
              <a:gd name="connsiteY28" fmla="*/ 0 h 927064"/>
              <a:gd name="connsiteX29" fmla="*/ 3975636 w 4338217"/>
              <a:gd name="connsiteY29" fmla="*/ 37248 h 927064"/>
              <a:gd name="connsiteX30" fmla="*/ 3823084 w 4338217"/>
              <a:gd name="connsiteY30" fmla="*/ 37248 h 927064"/>
              <a:gd name="connsiteX31" fmla="*/ 3515479 w 4338217"/>
              <a:gd name="connsiteY31" fmla="*/ 0 h 927064"/>
              <a:gd name="connsiteX32" fmla="*/ 3668041 w 4338217"/>
              <a:gd name="connsiteY32" fmla="*/ 0 h 927064"/>
              <a:gd name="connsiteX33" fmla="*/ 3668041 w 4338217"/>
              <a:gd name="connsiteY33" fmla="*/ 37248 h 927064"/>
              <a:gd name="connsiteX34" fmla="*/ 3515479 w 4338217"/>
              <a:gd name="connsiteY34" fmla="*/ 37248 h 927064"/>
              <a:gd name="connsiteX35" fmla="*/ 3213366 w 4338217"/>
              <a:gd name="connsiteY35" fmla="*/ 0 h 927064"/>
              <a:gd name="connsiteX36" fmla="*/ 3365918 w 4338217"/>
              <a:gd name="connsiteY36" fmla="*/ 0 h 927064"/>
              <a:gd name="connsiteX37" fmla="*/ 3365918 w 4338217"/>
              <a:gd name="connsiteY37" fmla="*/ 37248 h 927064"/>
              <a:gd name="connsiteX38" fmla="*/ 3213366 w 4338217"/>
              <a:gd name="connsiteY38" fmla="*/ 37248 h 927064"/>
              <a:gd name="connsiteX39" fmla="*/ 2905762 w 4338217"/>
              <a:gd name="connsiteY39" fmla="*/ 0 h 927064"/>
              <a:gd name="connsiteX40" fmla="*/ 3058314 w 4338217"/>
              <a:gd name="connsiteY40" fmla="*/ 0 h 927064"/>
              <a:gd name="connsiteX41" fmla="*/ 3058314 w 4338217"/>
              <a:gd name="connsiteY41" fmla="*/ 37248 h 927064"/>
              <a:gd name="connsiteX42" fmla="*/ 2905762 w 4338217"/>
              <a:gd name="connsiteY42" fmla="*/ 37248 h 927064"/>
              <a:gd name="connsiteX43" fmla="*/ 2603652 w 4338217"/>
              <a:gd name="connsiteY43" fmla="*/ 0 h 927064"/>
              <a:gd name="connsiteX44" fmla="*/ 2756214 w 4338217"/>
              <a:gd name="connsiteY44" fmla="*/ 0 h 927064"/>
              <a:gd name="connsiteX45" fmla="*/ 2756214 w 4338217"/>
              <a:gd name="connsiteY45" fmla="*/ 37248 h 927064"/>
              <a:gd name="connsiteX46" fmla="*/ 2603652 w 4338217"/>
              <a:gd name="connsiteY46" fmla="*/ 37248 h 927064"/>
              <a:gd name="connsiteX47" fmla="*/ 2296047 w 4338217"/>
              <a:gd name="connsiteY47" fmla="*/ 0 h 927064"/>
              <a:gd name="connsiteX48" fmla="*/ 2448599 w 4338217"/>
              <a:gd name="connsiteY48" fmla="*/ 0 h 927064"/>
              <a:gd name="connsiteX49" fmla="*/ 2448599 w 4338217"/>
              <a:gd name="connsiteY49" fmla="*/ 37248 h 927064"/>
              <a:gd name="connsiteX50" fmla="*/ 2296047 w 4338217"/>
              <a:gd name="connsiteY50" fmla="*/ 37248 h 927064"/>
              <a:gd name="connsiteX51" fmla="*/ 1993934 w 4338217"/>
              <a:gd name="connsiteY51" fmla="*/ 0 h 927064"/>
              <a:gd name="connsiteX52" fmla="*/ 2146496 w 4338217"/>
              <a:gd name="connsiteY52" fmla="*/ 0 h 927064"/>
              <a:gd name="connsiteX53" fmla="*/ 2146496 w 4338217"/>
              <a:gd name="connsiteY53" fmla="*/ 37248 h 927064"/>
              <a:gd name="connsiteX54" fmla="*/ 1993934 w 4338217"/>
              <a:gd name="connsiteY54" fmla="*/ 37248 h 927064"/>
              <a:gd name="connsiteX55" fmla="*/ 1686330 w 4338217"/>
              <a:gd name="connsiteY55" fmla="*/ 0 h 927064"/>
              <a:gd name="connsiteX56" fmla="*/ 1838882 w 4338217"/>
              <a:gd name="connsiteY56" fmla="*/ 0 h 927064"/>
              <a:gd name="connsiteX57" fmla="*/ 1838882 w 4338217"/>
              <a:gd name="connsiteY57" fmla="*/ 37248 h 927064"/>
              <a:gd name="connsiteX58" fmla="*/ 1686330 w 4338217"/>
              <a:gd name="connsiteY58" fmla="*/ 37248 h 927064"/>
              <a:gd name="connsiteX59" fmla="*/ 1384220 w 4338217"/>
              <a:gd name="connsiteY59" fmla="*/ 0 h 927064"/>
              <a:gd name="connsiteX60" fmla="*/ 1536772 w 4338217"/>
              <a:gd name="connsiteY60" fmla="*/ 0 h 927064"/>
              <a:gd name="connsiteX61" fmla="*/ 1536772 w 4338217"/>
              <a:gd name="connsiteY61" fmla="*/ 37248 h 927064"/>
              <a:gd name="connsiteX62" fmla="*/ 1384220 w 4338217"/>
              <a:gd name="connsiteY62" fmla="*/ 37248 h 927064"/>
              <a:gd name="connsiteX63" fmla="*/ 1076616 w 4338217"/>
              <a:gd name="connsiteY63" fmla="*/ 0 h 927064"/>
              <a:gd name="connsiteX64" fmla="*/ 1229178 w 4338217"/>
              <a:gd name="connsiteY64" fmla="*/ 0 h 927064"/>
              <a:gd name="connsiteX65" fmla="*/ 1229178 w 4338217"/>
              <a:gd name="connsiteY65" fmla="*/ 37248 h 927064"/>
              <a:gd name="connsiteX66" fmla="*/ 1076616 w 4338217"/>
              <a:gd name="connsiteY66" fmla="*/ 37248 h 927064"/>
              <a:gd name="connsiteX67" fmla="*/ 774502 w 4338217"/>
              <a:gd name="connsiteY67" fmla="*/ 0 h 927064"/>
              <a:gd name="connsiteX68" fmla="*/ 927054 w 4338217"/>
              <a:gd name="connsiteY68" fmla="*/ 0 h 927064"/>
              <a:gd name="connsiteX69" fmla="*/ 927054 w 4338217"/>
              <a:gd name="connsiteY69" fmla="*/ 37248 h 927064"/>
              <a:gd name="connsiteX70" fmla="*/ 774502 w 4338217"/>
              <a:gd name="connsiteY70" fmla="*/ 37248 h 927064"/>
              <a:gd name="connsiteX71" fmla="*/ 466898 w 4338217"/>
              <a:gd name="connsiteY71" fmla="*/ 0 h 927064"/>
              <a:gd name="connsiteX72" fmla="*/ 619450 w 4338217"/>
              <a:gd name="connsiteY72" fmla="*/ 0 h 927064"/>
              <a:gd name="connsiteX73" fmla="*/ 619450 w 4338217"/>
              <a:gd name="connsiteY73" fmla="*/ 37248 h 927064"/>
              <a:gd name="connsiteX74" fmla="*/ 466898 w 4338217"/>
              <a:gd name="connsiteY74" fmla="*/ 37248 h 927064"/>
              <a:gd name="connsiteX75" fmla="*/ 314899 w 4338217"/>
              <a:gd name="connsiteY75" fmla="*/ 0 h 927064"/>
              <a:gd name="connsiteX76" fmla="*/ 317360 w 4338217"/>
              <a:gd name="connsiteY76" fmla="*/ 38122 h 927064"/>
              <a:gd name="connsiteX77" fmla="*/ 184475 w 4338217"/>
              <a:gd name="connsiteY77" fmla="*/ 81163 h 927064"/>
              <a:gd name="connsiteX78" fmla="*/ 164788 w 4338217"/>
              <a:gd name="connsiteY78" fmla="*/ 50419 h 927064"/>
              <a:gd name="connsiteX79" fmla="*/ 314899 w 4338217"/>
              <a:gd name="connsiteY79" fmla="*/ 0 h 9270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Lst>
            <a:rect l="l" t="t" r="r" b="b"/>
            <a:pathLst>
              <a:path w="4338217" h="927064">
                <a:moveTo>
                  <a:pt x="0" y="774502"/>
                </a:moveTo>
                <a:lnTo>
                  <a:pt x="37167" y="774502"/>
                </a:lnTo>
                <a:lnTo>
                  <a:pt x="37167" y="927064"/>
                </a:lnTo>
                <a:lnTo>
                  <a:pt x="0" y="927064"/>
                </a:lnTo>
                <a:close/>
                <a:moveTo>
                  <a:pt x="4300967" y="576756"/>
                </a:moveTo>
                <a:lnTo>
                  <a:pt x="4338217" y="576756"/>
                </a:lnTo>
                <a:lnTo>
                  <a:pt x="4338217" y="729318"/>
                </a:lnTo>
                <a:lnTo>
                  <a:pt x="4300967" y="729318"/>
                </a:lnTo>
                <a:close/>
                <a:moveTo>
                  <a:pt x="0" y="472392"/>
                </a:moveTo>
                <a:lnTo>
                  <a:pt x="37167" y="472392"/>
                </a:lnTo>
                <a:lnTo>
                  <a:pt x="37167" y="624944"/>
                </a:lnTo>
                <a:lnTo>
                  <a:pt x="0" y="624944"/>
                </a:lnTo>
                <a:close/>
                <a:moveTo>
                  <a:pt x="4328010" y="269152"/>
                </a:moveTo>
                <a:cubicBezTo>
                  <a:pt x="4334348" y="294991"/>
                  <a:pt x="4338151" y="322060"/>
                  <a:pt x="4338151" y="349129"/>
                </a:cubicBezTo>
                <a:lnTo>
                  <a:pt x="4338151" y="421724"/>
                </a:lnTo>
                <a:lnTo>
                  <a:pt x="4298854" y="421724"/>
                </a:lnTo>
                <a:lnTo>
                  <a:pt x="4298854" y="349129"/>
                </a:lnTo>
                <a:cubicBezTo>
                  <a:pt x="4298854" y="325751"/>
                  <a:pt x="4296319" y="301143"/>
                  <a:pt x="4289981" y="276535"/>
                </a:cubicBezTo>
                <a:close/>
                <a:moveTo>
                  <a:pt x="49189" y="164788"/>
                </a:moveTo>
                <a:lnTo>
                  <a:pt x="81162" y="186280"/>
                </a:lnTo>
                <a:cubicBezTo>
                  <a:pt x="55338" y="228000"/>
                  <a:pt x="39351" y="273512"/>
                  <a:pt x="35662" y="322817"/>
                </a:cubicBezTo>
                <a:lnTo>
                  <a:pt x="0" y="319024"/>
                </a:lnTo>
                <a:cubicBezTo>
                  <a:pt x="3689" y="264662"/>
                  <a:pt x="22135" y="211565"/>
                  <a:pt x="49189" y="164788"/>
                </a:cubicBezTo>
                <a:close/>
                <a:moveTo>
                  <a:pt x="4128982" y="27463"/>
                </a:moveTo>
                <a:cubicBezTo>
                  <a:pt x="4178229" y="48426"/>
                  <a:pt x="4222551" y="81720"/>
                  <a:pt x="4255793" y="122413"/>
                </a:cubicBezTo>
                <a:lnTo>
                  <a:pt x="4227476" y="147075"/>
                </a:lnTo>
                <a:cubicBezTo>
                  <a:pt x="4196697" y="110082"/>
                  <a:pt x="4158530" y="81720"/>
                  <a:pt x="4114208" y="61990"/>
                </a:cubicBezTo>
                <a:close/>
                <a:moveTo>
                  <a:pt x="3823084" y="0"/>
                </a:moveTo>
                <a:lnTo>
                  <a:pt x="3975636" y="0"/>
                </a:lnTo>
                <a:lnTo>
                  <a:pt x="3975636" y="37248"/>
                </a:lnTo>
                <a:lnTo>
                  <a:pt x="3823084" y="37248"/>
                </a:lnTo>
                <a:close/>
                <a:moveTo>
                  <a:pt x="3515479" y="0"/>
                </a:moveTo>
                <a:lnTo>
                  <a:pt x="3668041" y="0"/>
                </a:lnTo>
                <a:lnTo>
                  <a:pt x="3668041" y="37248"/>
                </a:lnTo>
                <a:lnTo>
                  <a:pt x="3515479" y="37248"/>
                </a:lnTo>
                <a:close/>
                <a:moveTo>
                  <a:pt x="3213366" y="0"/>
                </a:moveTo>
                <a:lnTo>
                  <a:pt x="3365918" y="0"/>
                </a:lnTo>
                <a:lnTo>
                  <a:pt x="3365918" y="37248"/>
                </a:lnTo>
                <a:lnTo>
                  <a:pt x="3213366" y="37248"/>
                </a:lnTo>
                <a:close/>
                <a:moveTo>
                  <a:pt x="2905762" y="0"/>
                </a:moveTo>
                <a:lnTo>
                  <a:pt x="3058314" y="0"/>
                </a:lnTo>
                <a:lnTo>
                  <a:pt x="3058314" y="37248"/>
                </a:lnTo>
                <a:lnTo>
                  <a:pt x="2905762" y="37248"/>
                </a:lnTo>
                <a:close/>
                <a:moveTo>
                  <a:pt x="2603652" y="0"/>
                </a:moveTo>
                <a:lnTo>
                  <a:pt x="2756214" y="0"/>
                </a:lnTo>
                <a:lnTo>
                  <a:pt x="2756214" y="37248"/>
                </a:lnTo>
                <a:lnTo>
                  <a:pt x="2603652" y="37248"/>
                </a:lnTo>
                <a:close/>
                <a:moveTo>
                  <a:pt x="2296047" y="0"/>
                </a:moveTo>
                <a:lnTo>
                  <a:pt x="2448599" y="0"/>
                </a:lnTo>
                <a:lnTo>
                  <a:pt x="2448599" y="37248"/>
                </a:lnTo>
                <a:lnTo>
                  <a:pt x="2296047" y="37248"/>
                </a:lnTo>
                <a:close/>
                <a:moveTo>
                  <a:pt x="1993934" y="0"/>
                </a:moveTo>
                <a:lnTo>
                  <a:pt x="2146496" y="0"/>
                </a:lnTo>
                <a:lnTo>
                  <a:pt x="2146496" y="37248"/>
                </a:lnTo>
                <a:lnTo>
                  <a:pt x="1993934" y="37248"/>
                </a:lnTo>
                <a:close/>
                <a:moveTo>
                  <a:pt x="1686330" y="0"/>
                </a:moveTo>
                <a:lnTo>
                  <a:pt x="1838882" y="0"/>
                </a:lnTo>
                <a:lnTo>
                  <a:pt x="1838882" y="37248"/>
                </a:lnTo>
                <a:lnTo>
                  <a:pt x="1686330" y="37248"/>
                </a:lnTo>
                <a:close/>
                <a:moveTo>
                  <a:pt x="1384220" y="0"/>
                </a:moveTo>
                <a:lnTo>
                  <a:pt x="1536772" y="0"/>
                </a:lnTo>
                <a:lnTo>
                  <a:pt x="1536772" y="37248"/>
                </a:lnTo>
                <a:lnTo>
                  <a:pt x="1384220" y="37248"/>
                </a:lnTo>
                <a:close/>
                <a:moveTo>
                  <a:pt x="1076616" y="0"/>
                </a:moveTo>
                <a:lnTo>
                  <a:pt x="1229178" y="0"/>
                </a:lnTo>
                <a:lnTo>
                  <a:pt x="1229178" y="37248"/>
                </a:lnTo>
                <a:lnTo>
                  <a:pt x="1076616" y="37248"/>
                </a:lnTo>
                <a:close/>
                <a:moveTo>
                  <a:pt x="774502" y="0"/>
                </a:moveTo>
                <a:lnTo>
                  <a:pt x="927054" y="0"/>
                </a:lnTo>
                <a:lnTo>
                  <a:pt x="927054" y="37248"/>
                </a:lnTo>
                <a:lnTo>
                  <a:pt x="774502" y="37248"/>
                </a:lnTo>
                <a:close/>
                <a:moveTo>
                  <a:pt x="466898" y="0"/>
                </a:moveTo>
                <a:lnTo>
                  <a:pt x="619450" y="0"/>
                </a:lnTo>
                <a:lnTo>
                  <a:pt x="619450" y="37248"/>
                </a:lnTo>
                <a:lnTo>
                  <a:pt x="466898" y="37248"/>
                </a:lnTo>
                <a:close/>
                <a:moveTo>
                  <a:pt x="314899" y="0"/>
                </a:moveTo>
                <a:lnTo>
                  <a:pt x="317360" y="38122"/>
                </a:lnTo>
                <a:cubicBezTo>
                  <a:pt x="270604" y="41811"/>
                  <a:pt x="225078" y="56568"/>
                  <a:pt x="184475" y="81163"/>
                </a:cubicBezTo>
                <a:lnTo>
                  <a:pt x="164788" y="50419"/>
                </a:lnTo>
                <a:cubicBezTo>
                  <a:pt x="209083" y="22135"/>
                  <a:pt x="261991" y="4919"/>
                  <a:pt x="314899" y="0"/>
                </a:cubicBezTo>
                <a:close/>
              </a:path>
            </a:pathLst>
          </a:custGeom>
          <a:solidFill>
            <a:schemeClr val="accent6"/>
          </a:solidFill>
          <a:ln>
            <a:noFill/>
          </a:ln>
          <a:effectLst/>
        </p:spPr>
        <p:txBody>
          <a:bodyPr wrap="square" anchor="ctr">
            <a:noAutofit/>
          </a:bodyPr>
          <a:lstStyle/>
          <a:p>
            <a:pPr defTabSz="914377">
              <a:defRPr/>
            </a:pPr>
            <a:endParaRPr lang="en-US" sz="900">
              <a:solidFill>
                <a:srgbClr val="646668"/>
              </a:solidFill>
              <a:latin typeface="Arial" panose="020B0604020202020204"/>
            </a:endParaRPr>
          </a:p>
        </p:txBody>
      </p:sp>
      <p:sp>
        <p:nvSpPr>
          <p:cNvPr id="13" name="Freeform: Shape 121">
            <a:extLst>
              <a:ext uri="{FF2B5EF4-FFF2-40B4-BE49-F238E27FC236}">
                <a16:creationId xmlns:a16="http://schemas.microsoft.com/office/drawing/2014/main" id="{DC14BD9A-567E-4763-85FA-B1F7B11C2B0C}"/>
              </a:ext>
            </a:extLst>
          </p:cNvPr>
          <p:cNvSpPr>
            <a:spLocks noChangeArrowheads="1"/>
          </p:cNvSpPr>
          <p:nvPr/>
        </p:nvSpPr>
        <p:spPr bwMode="auto">
          <a:xfrm>
            <a:off x="1919846" y="2347063"/>
            <a:ext cx="2171855" cy="463532"/>
          </a:xfrm>
          <a:custGeom>
            <a:avLst/>
            <a:gdLst>
              <a:gd name="connsiteX0" fmla="*/ 0 w 4343709"/>
              <a:gd name="connsiteY0" fmla="*/ 774502 h 927064"/>
              <a:gd name="connsiteX1" fmla="*/ 37247 w 4343709"/>
              <a:gd name="connsiteY1" fmla="*/ 774502 h 927064"/>
              <a:gd name="connsiteX2" fmla="*/ 37247 w 4343709"/>
              <a:gd name="connsiteY2" fmla="*/ 927064 h 927064"/>
              <a:gd name="connsiteX3" fmla="*/ 0 w 4343709"/>
              <a:gd name="connsiteY3" fmla="*/ 927064 h 927064"/>
              <a:gd name="connsiteX4" fmla="*/ 4306461 w 4343709"/>
              <a:gd name="connsiteY4" fmla="*/ 576756 h 927064"/>
              <a:gd name="connsiteX5" fmla="*/ 4343709 w 4343709"/>
              <a:gd name="connsiteY5" fmla="*/ 576756 h 927064"/>
              <a:gd name="connsiteX6" fmla="*/ 4343709 w 4343709"/>
              <a:gd name="connsiteY6" fmla="*/ 729318 h 927064"/>
              <a:gd name="connsiteX7" fmla="*/ 4306461 w 4343709"/>
              <a:gd name="connsiteY7" fmla="*/ 729318 h 927064"/>
              <a:gd name="connsiteX8" fmla="*/ 0 w 4343709"/>
              <a:gd name="connsiteY8" fmla="*/ 472392 h 927064"/>
              <a:gd name="connsiteX9" fmla="*/ 37247 w 4343709"/>
              <a:gd name="connsiteY9" fmla="*/ 472392 h 927064"/>
              <a:gd name="connsiteX10" fmla="*/ 37247 w 4343709"/>
              <a:gd name="connsiteY10" fmla="*/ 624944 h 927064"/>
              <a:gd name="connsiteX11" fmla="*/ 0 w 4343709"/>
              <a:gd name="connsiteY11" fmla="*/ 624944 h 927064"/>
              <a:gd name="connsiteX12" fmla="*/ 4334503 w 4343709"/>
              <a:gd name="connsiteY12" fmla="*/ 269152 h 927064"/>
              <a:gd name="connsiteX13" fmla="*/ 4343609 w 4343709"/>
              <a:gd name="connsiteY13" fmla="*/ 349129 h 927064"/>
              <a:gd name="connsiteX14" fmla="*/ 4343609 w 4343709"/>
              <a:gd name="connsiteY14" fmla="*/ 421724 h 927064"/>
              <a:gd name="connsiteX15" fmla="*/ 4303281 w 4343709"/>
              <a:gd name="connsiteY15" fmla="*/ 421724 h 927064"/>
              <a:gd name="connsiteX16" fmla="*/ 4303281 w 4343709"/>
              <a:gd name="connsiteY16" fmla="*/ 349129 h 927064"/>
              <a:gd name="connsiteX17" fmla="*/ 4295475 w 4343709"/>
              <a:gd name="connsiteY17" fmla="*/ 276535 h 927064"/>
              <a:gd name="connsiteX18" fmla="*/ 55171 w 4343709"/>
              <a:gd name="connsiteY18" fmla="*/ 164788 h 927064"/>
              <a:gd name="connsiteX19" fmla="*/ 86675 w 4343709"/>
              <a:gd name="connsiteY19" fmla="*/ 186280 h 927064"/>
              <a:gd name="connsiteX20" fmla="*/ 41842 w 4343709"/>
              <a:gd name="connsiteY20" fmla="*/ 322817 h 927064"/>
              <a:gd name="connsiteX21" fmla="*/ 5491 w 4343709"/>
              <a:gd name="connsiteY21" fmla="*/ 319024 h 927064"/>
              <a:gd name="connsiteX22" fmla="*/ 55171 w 4343709"/>
              <a:gd name="connsiteY22" fmla="*/ 164788 h 927064"/>
              <a:gd name="connsiteX23" fmla="*/ 4135707 w 4343709"/>
              <a:gd name="connsiteY23" fmla="*/ 27463 h 927064"/>
              <a:gd name="connsiteX24" fmla="*/ 4261287 w 4343709"/>
              <a:gd name="connsiteY24" fmla="*/ 122413 h 927064"/>
              <a:gd name="connsiteX25" fmla="*/ 4232970 w 4343709"/>
              <a:gd name="connsiteY25" fmla="*/ 147075 h 927064"/>
              <a:gd name="connsiteX26" fmla="*/ 4119702 w 4343709"/>
              <a:gd name="connsiteY26" fmla="*/ 61990 h 927064"/>
              <a:gd name="connsiteX27" fmla="*/ 3828574 w 4343709"/>
              <a:gd name="connsiteY27" fmla="*/ 0 h 927064"/>
              <a:gd name="connsiteX28" fmla="*/ 3981136 w 4343709"/>
              <a:gd name="connsiteY28" fmla="*/ 0 h 927064"/>
              <a:gd name="connsiteX29" fmla="*/ 3981136 w 4343709"/>
              <a:gd name="connsiteY29" fmla="*/ 37248 h 927064"/>
              <a:gd name="connsiteX30" fmla="*/ 3828574 w 4343709"/>
              <a:gd name="connsiteY30" fmla="*/ 37248 h 927064"/>
              <a:gd name="connsiteX31" fmla="*/ 3520970 w 4343709"/>
              <a:gd name="connsiteY31" fmla="*/ 0 h 927064"/>
              <a:gd name="connsiteX32" fmla="*/ 3673522 w 4343709"/>
              <a:gd name="connsiteY32" fmla="*/ 0 h 927064"/>
              <a:gd name="connsiteX33" fmla="*/ 3673522 w 4343709"/>
              <a:gd name="connsiteY33" fmla="*/ 37248 h 927064"/>
              <a:gd name="connsiteX34" fmla="*/ 3520970 w 4343709"/>
              <a:gd name="connsiteY34" fmla="*/ 37248 h 927064"/>
              <a:gd name="connsiteX35" fmla="*/ 3218860 w 4343709"/>
              <a:gd name="connsiteY35" fmla="*/ 0 h 927064"/>
              <a:gd name="connsiteX36" fmla="*/ 3371412 w 4343709"/>
              <a:gd name="connsiteY36" fmla="*/ 0 h 927064"/>
              <a:gd name="connsiteX37" fmla="*/ 3371412 w 4343709"/>
              <a:gd name="connsiteY37" fmla="*/ 37248 h 927064"/>
              <a:gd name="connsiteX38" fmla="*/ 3218860 w 4343709"/>
              <a:gd name="connsiteY38" fmla="*/ 37248 h 927064"/>
              <a:gd name="connsiteX39" fmla="*/ 2911256 w 4343709"/>
              <a:gd name="connsiteY39" fmla="*/ 0 h 927064"/>
              <a:gd name="connsiteX40" fmla="*/ 3063818 w 4343709"/>
              <a:gd name="connsiteY40" fmla="*/ 0 h 927064"/>
              <a:gd name="connsiteX41" fmla="*/ 3063818 w 4343709"/>
              <a:gd name="connsiteY41" fmla="*/ 37248 h 927064"/>
              <a:gd name="connsiteX42" fmla="*/ 2911256 w 4343709"/>
              <a:gd name="connsiteY42" fmla="*/ 37248 h 927064"/>
              <a:gd name="connsiteX43" fmla="*/ 2609142 w 4343709"/>
              <a:gd name="connsiteY43" fmla="*/ 0 h 927064"/>
              <a:gd name="connsiteX44" fmla="*/ 2761694 w 4343709"/>
              <a:gd name="connsiteY44" fmla="*/ 0 h 927064"/>
              <a:gd name="connsiteX45" fmla="*/ 2761694 w 4343709"/>
              <a:gd name="connsiteY45" fmla="*/ 37248 h 927064"/>
              <a:gd name="connsiteX46" fmla="*/ 2609142 w 4343709"/>
              <a:gd name="connsiteY46" fmla="*/ 37248 h 927064"/>
              <a:gd name="connsiteX47" fmla="*/ 2301538 w 4343709"/>
              <a:gd name="connsiteY47" fmla="*/ 0 h 927064"/>
              <a:gd name="connsiteX48" fmla="*/ 2454090 w 4343709"/>
              <a:gd name="connsiteY48" fmla="*/ 0 h 927064"/>
              <a:gd name="connsiteX49" fmla="*/ 2454090 w 4343709"/>
              <a:gd name="connsiteY49" fmla="*/ 37248 h 927064"/>
              <a:gd name="connsiteX50" fmla="*/ 2301538 w 4343709"/>
              <a:gd name="connsiteY50" fmla="*/ 37248 h 927064"/>
              <a:gd name="connsiteX51" fmla="*/ 1999428 w 4343709"/>
              <a:gd name="connsiteY51" fmla="*/ 0 h 927064"/>
              <a:gd name="connsiteX52" fmla="*/ 2151990 w 4343709"/>
              <a:gd name="connsiteY52" fmla="*/ 0 h 927064"/>
              <a:gd name="connsiteX53" fmla="*/ 2151990 w 4343709"/>
              <a:gd name="connsiteY53" fmla="*/ 37248 h 927064"/>
              <a:gd name="connsiteX54" fmla="*/ 1999428 w 4343709"/>
              <a:gd name="connsiteY54" fmla="*/ 37248 h 927064"/>
              <a:gd name="connsiteX55" fmla="*/ 1691824 w 4343709"/>
              <a:gd name="connsiteY55" fmla="*/ 0 h 927064"/>
              <a:gd name="connsiteX56" fmla="*/ 1844376 w 4343709"/>
              <a:gd name="connsiteY56" fmla="*/ 0 h 927064"/>
              <a:gd name="connsiteX57" fmla="*/ 1844376 w 4343709"/>
              <a:gd name="connsiteY57" fmla="*/ 37248 h 927064"/>
              <a:gd name="connsiteX58" fmla="*/ 1691824 w 4343709"/>
              <a:gd name="connsiteY58" fmla="*/ 37248 h 927064"/>
              <a:gd name="connsiteX59" fmla="*/ 1389711 w 4343709"/>
              <a:gd name="connsiteY59" fmla="*/ 0 h 927064"/>
              <a:gd name="connsiteX60" fmla="*/ 1542273 w 4343709"/>
              <a:gd name="connsiteY60" fmla="*/ 0 h 927064"/>
              <a:gd name="connsiteX61" fmla="*/ 1542273 w 4343709"/>
              <a:gd name="connsiteY61" fmla="*/ 37248 h 927064"/>
              <a:gd name="connsiteX62" fmla="*/ 1389711 w 4343709"/>
              <a:gd name="connsiteY62" fmla="*/ 37248 h 927064"/>
              <a:gd name="connsiteX63" fmla="*/ 1082106 w 4343709"/>
              <a:gd name="connsiteY63" fmla="*/ 0 h 927064"/>
              <a:gd name="connsiteX64" fmla="*/ 1234658 w 4343709"/>
              <a:gd name="connsiteY64" fmla="*/ 0 h 927064"/>
              <a:gd name="connsiteX65" fmla="*/ 1234658 w 4343709"/>
              <a:gd name="connsiteY65" fmla="*/ 37248 h 927064"/>
              <a:gd name="connsiteX66" fmla="*/ 1082106 w 4343709"/>
              <a:gd name="connsiteY66" fmla="*/ 37248 h 927064"/>
              <a:gd name="connsiteX67" fmla="*/ 779996 w 4343709"/>
              <a:gd name="connsiteY67" fmla="*/ 0 h 927064"/>
              <a:gd name="connsiteX68" fmla="*/ 932548 w 4343709"/>
              <a:gd name="connsiteY68" fmla="*/ 0 h 927064"/>
              <a:gd name="connsiteX69" fmla="*/ 932548 w 4343709"/>
              <a:gd name="connsiteY69" fmla="*/ 37248 h 927064"/>
              <a:gd name="connsiteX70" fmla="*/ 779996 w 4343709"/>
              <a:gd name="connsiteY70" fmla="*/ 37248 h 927064"/>
              <a:gd name="connsiteX71" fmla="*/ 472392 w 4343709"/>
              <a:gd name="connsiteY71" fmla="*/ 0 h 927064"/>
              <a:gd name="connsiteX72" fmla="*/ 624954 w 4343709"/>
              <a:gd name="connsiteY72" fmla="*/ 0 h 927064"/>
              <a:gd name="connsiteX73" fmla="*/ 624954 w 4343709"/>
              <a:gd name="connsiteY73" fmla="*/ 37248 h 927064"/>
              <a:gd name="connsiteX74" fmla="*/ 472392 w 4343709"/>
              <a:gd name="connsiteY74" fmla="*/ 37248 h 927064"/>
              <a:gd name="connsiteX75" fmla="*/ 320390 w 4343709"/>
              <a:gd name="connsiteY75" fmla="*/ 0 h 927064"/>
              <a:gd name="connsiteX76" fmla="*/ 322850 w 4343709"/>
              <a:gd name="connsiteY76" fmla="*/ 38122 h 927064"/>
              <a:gd name="connsiteX77" fmla="*/ 189966 w 4343709"/>
              <a:gd name="connsiteY77" fmla="*/ 81163 h 927064"/>
              <a:gd name="connsiteX78" fmla="*/ 170279 w 4343709"/>
              <a:gd name="connsiteY78" fmla="*/ 50419 h 927064"/>
              <a:gd name="connsiteX79" fmla="*/ 320390 w 4343709"/>
              <a:gd name="connsiteY79" fmla="*/ 0 h 9270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Lst>
            <a:rect l="l" t="t" r="r" b="b"/>
            <a:pathLst>
              <a:path w="4343709" h="927064">
                <a:moveTo>
                  <a:pt x="0" y="774502"/>
                </a:moveTo>
                <a:lnTo>
                  <a:pt x="37247" y="774502"/>
                </a:lnTo>
                <a:lnTo>
                  <a:pt x="37247" y="927064"/>
                </a:lnTo>
                <a:lnTo>
                  <a:pt x="0" y="927064"/>
                </a:lnTo>
                <a:close/>
                <a:moveTo>
                  <a:pt x="4306461" y="576756"/>
                </a:moveTo>
                <a:lnTo>
                  <a:pt x="4343709" y="576756"/>
                </a:lnTo>
                <a:lnTo>
                  <a:pt x="4343709" y="729318"/>
                </a:lnTo>
                <a:lnTo>
                  <a:pt x="4306461" y="729318"/>
                </a:lnTo>
                <a:close/>
                <a:moveTo>
                  <a:pt x="0" y="472392"/>
                </a:moveTo>
                <a:lnTo>
                  <a:pt x="37247" y="472392"/>
                </a:lnTo>
                <a:lnTo>
                  <a:pt x="37247" y="624944"/>
                </a:lnTo>
                <a:lnTo>
                  <a:pt x="0" y="624944"/>
                </a:lnTo>
                <a:close/>
                <a:moveTo>
                  <a:pt x="4334503" y="269152"/>
                </a:moveTo>
                <a:cubicBezTo>
                  <a:pt x="4339707" y="294991"/>
                  <a:pt x="4343609" y="322060"/>
                  <a:pt x="4343609" y="349129"/>
                </a:cubicBezTo>
                <a:lnTo>
                  <a:pt x="4343609" y="421724"/>
                </a:lnTo>
                <a:lnTo>
                  <a:pt x="4303281" y="421724"/>
                </a:lnTo>
                <a:lnTo>
                  <a:pt x="4303281" y="349129"/>
                </a:lnTo>
                <a:cubicBezTo>
                  <a:pt x="4303281" y="325751"/>
                  <a:pt x="4301980" y="301143"/>
                  <a:pt x="4295475" y="276535"/>
                </a:cubicBezTo>
                <a:close/>
                <a:moveTo>
                  <a:pt x="55171" y="164788"/>
                </a:moveTo>
                <a:lnTo>
                  <a:pt x="86675" y="186280"/>
                </a:lnTo>
                <a:cubicBezTo>
                  <a:pt x="61229" y="228000"/>
                  <a:pt x="46689" y="273512"/>
                  <a:pt x="41842" y="322817"/>
                </a:cubicBezTo>
                <a:lnTo>
                  <a:pt x="5491" y="319024"/>
                </a:lnTo>
                <a:cubicBezTo>
                  <a:pt x="10338" y="264662"/>
                  <a:pt x="27302" y="211565"/>
                  <a:pt x="55171" y="164788"/>
                </a:cubicBezTo>
                <a:close/>
                <a:moveTo>
                  <a:pt x="4135707" y="27463"/>
                </a:moveTo>
                <a:cubicBezTo>
                  <a:pt x="4184954" y="48426"/>
                  <a:pt x="4228045" y="81720"/>
                  <a:pt x="4261287" y="122413"/>
                </a:cubicBezTo>
                <a:lnTo>
                  <a:pt x="4232970" y="147075"/>
                </a:lnTo>
                <a:cubicBezTo>
                  <a:pt x="4202191" y="110082"/>
                  <a:pt x="4164024" y="81720"/>
                  <a:pt x="4119702" y="61990"/>
                </a:cubicBezTo>
                <a:close/>
                <a:moveTo>
                  <a:pt x="3828574" y="0"/>
                </a:moveTo>
                <a:lnTo>
                  <a:pt x="3981136" y="0"/>
                </a:lnTo>
                <a:lnTo>
                  <a:pt x="3981136" y="37248"/>
                </a:lnTo>
                <a:lnTo>
                  <a:pt x="3828574" y="37248"/>
                </a:lnTo>
                <a:close/>
                <a:moveTo>
                  <a:pt x="3520970" y="0"/>
                </a:moveTo>
                <a:lnTo>
                  <a:pt x="3673522" y="0"/>
                </a:lnTo>
                <a:lnTo>
                  <a:pt x="3673522" y="37248"/>
                </a:lnTo>
                <a:lnTo>
                  <a:pt x="3520970" y="37248"/>
                </a:lnTo>
                <a:close/>
                <a:moveTo>
                  <a:pt x="3218860" y="0"/>
                </a:moveTo>
                <a:lnTo>
                  <a:pt x="3371412" y="0"/>
                </a:lnTo>
                <a:lnTo>
                  <a:pt x="3371412" y="37248"/>
                </a:lnTo>
                <a:lnTo>
                  <a:pt x="3218860" y="37248"/>
                </a:lnTo>
                <a:close/>
                <a:moveTo>
                  <a:pt x="2911256" y="0"/>
                </a:moveTo>
                <a:lnTo>
                  <a:pt x="3063818" y="0"/>
                </a:lnTo>
                <a:lnTo>
                  <a:pt x="3063818" y="37248"/>
                </a:lnTo>
                <a:lnTo>
                  <a:pt x="2911256" y="37248"/>
                </a:lnTo>
                <a:close/>
                <a:moveTo>
                  <a:pt x="2609142" y="0"/>
                </a:moveTo>
                <a:lnTo>
                  <a:pt x="2761694" y="0"/>
                </a:lnTo>
                <a:lnTo>
                  <a:pt x="2761694" y="37248"/>
                </a:lnTo>
                <a:lnTo>
                  <a:pt x="2609142" y="37248"/>
                </a:lnTo>
                <a:close/>
                <a:moveTo>
                  <a:pt x="2301538" y="0"/>
                </a:moveTo>
                <a:lnTo>
                  <a:pt x="2454090" y="0"/>
                </a:lnTo>
                <a:lnTo>
                  <a:pt x="2454090" y="37248"/>
                </a:lnTo>
                <a:lnTo>
                  <a:pt x="2301538" y="37248"/>
                </a:lnTo>
                <a:close/>
                <a:moveTo>
                  <a:pt x="1999428" y="0"/>
                </a:moveTo>
                <a:lnTo>
                  <a:pt x="2151990" y="0"/>
                </a:lnTo>
                <a:lnTo>
                  <a:pt x="2151990" y="37248"/>
                </a:lnTo>
                <a:lnTo>
                  <a:pt x="1999428" y="37248"/>
                </a:lnTo>
                <a:close/>
                <a:moveTo>
                  <a:pt x="1691824" y="0"/>
                </a:moveTo>
                <a:lnTo>
                  <a:pt x="1844376" y="0"/>
                </a:lnTo>
                <a:lnTo>
                  <a:pt x="1844376" y="37248"/>
                </a:lnTo>
                <a:lnTo>
                  <a:pt x="1691824" y="37248"/>
                </a:lnTo>
                <a:close/>
                <a:moveTo>
                  <a:pt x="1389711" y="0"/>
                </a:moveTo>
                <a:lnTo>
                  <a:pt x="1542273" y="0"/>
                </a:lnTo>
                <a:lnTo>
                  <a:pt x="1542273" y="37248"/>
                </a:lnTo>
                <a:lnTo>
                  <a:pt x="1389711" y="37248"/>
                </a:lnTo>
                <a:close/>
                <a:moveTo>
                  <a:pt x="1082106" y="0"/>
                </a:moveTo>
                <a:lnTo>
                  <a:pt x="1234658" y="0"/>
                </a:lnTo>
                <a:lnTo>
                  <a:pt x="1234658" y="37248"/>
                </a:lnTo>
                <a:lnTo>
                  <a:pt x="1082106" y="37248"/>
                </a:lnTo>
                <a:close/>
                <a:moveTo>
                  <a:pt x="779996" y="0"/>
                </a:moveTo>
                <a:lnTo>
                  <a:pt x="932548" y="0"/>
                </a:lnTo>
                <a:lnTo>
                  <a:pt x="932548" y="37248"/>
                </a:lnTo>
                <a:lnTo>
                  <a:pt x="779996" y="37248"/>
                </a:lnTo>
                <a:close/>
                <a:moveTo>
                  <a:pt x="472392" y="0"/>
                </a:moveTo>
                <a:lnTo>
                  <a:pt x="624954" y="0"/>
                </a:lnTo>
                <a:lnTo>
                  <a:pt x="624954" y="37248"/>
                </a:lnTo>
                <a:lnTo>
                  <a:pt x="472392" y="37248"/>
                </a:lnTo>
                <a:close/>
                <a:moveTo>
                  <a:pt x="320390" y="0"/>
                </a:moveTo>
                <a:lnTo>
                  <a:pt x="322850" y="38122"/>
                </a:lnTo>
                <a:cubicBezTo>
                  <a:pt x="276095" y="41811"/>
                  <a:pt x="230569" y="56568"/>
                  <a:pt x="189966" y="81163"/>
                </a:cubicBezTo>
                <a:lnTo>
                  <a:pt x="170279" y="50419"/>
                </a:lnTo>
                <a:cubicBezTo>
                  <a:pt x="215804" y="22135"/>
                  <a:pt x="267482" y="4919"/>
                  <a:pt x="320390" y="0"/>
                </a:cubicBezTo>
                <a:close/>
              </a:path>
            </a:pathLst>
          </a:custGeom>
          <a:solidFill>
            <a:schemeClr val="accent6"/>
          </a:solidFill>
          <a:ln>
            <a:noFill/>
          </a:ln>
          <a:effectLst/>
        </p:spPr>
        <p:txBody>
          <a:bodyPr wrap="square" anchor="ctr">
            <a:noAutofit/>
          </a:bodyPr>
          <a:lstStyle/>
          <a:p>
            <a:pPr defTabSz="914377">
              <a:defRPr/>
            </a:pPr>
            <a:endParaRPr lang="en-US" sz="900">
              <a:solidFill>
                <a:srgbClr val="646668"/>
              </a:solidFill>
              <a:latin typeface="Arial" panose="020B0604020202020204"/>
            </a:endParaRPr>
          </a:p>
        </p:txBody>
      </p:sp>
      <p:sp>
        <p:nvSpPr>
          <p:cNvPr id="14" name="Freeform: Shape 120">
            <a:extLst>
              <a:ext uri="{FF2B5EF4-FFF2-40B4-BE49-F238E27FC236}">
                <a16:creationId xmlns:a16="http://schemas.microsoft.com/office/drawing/2014/main" id="{AABDF1FE-E68F-4A40-A763-92513C06531B}"/>
              </a:ext>
            </a:extLst>
          </p:cNvPr>
          <p:cNvSpPr>
            <a:spLocks noChangeArrowheads="1"/>
          </p:cNvSpPr>
          <p:nvPr/>
        </p:nvSpPr>
        <p:spPr bwMode="auto">
          <a:xfrm>
            <a:off x="4073077" y="5085292"/>
            <a:ext cx="2171815" cy="617355"/>
          </a:xfrm>
          <a:custGeom>
            <a:avLst/>
            <a:gdLst>
              <a:gd name="connsiteX0" fmla="*/ 3718716 w 4343629"/>
              <a:gd name="connsiteY0" fmla="*/ 1197459 h 1234709"/>
              <a:gd name="connsiteX1" fmla="*/ 3871278 w 4343629"/>
              <a:gd name="connsiteY1" fmla="*/ 1197459 h 1234709"/>
              <a:gd name="connsiteX2" fmla="*/ 3871278 w 4343629"/>
              <a:gd name="connsiteY2" fmla="*/ 1234709 h 1234709"/>
              <a:gd name="connsiteX3" fmla="*/ 3718716 w 4343629"/>
              <a:gd name="connsiteY3" fmla="*/ 1234709 h 1234709"/>
              <a:gd name="connsiteX4" fmla="*/ 3411112 w 4343629"/>
              <a:gd name="connsiteY4" fmla="*/ 1197459 h 1234709"/>
              <a:gd name="connsiteX5" fmla="*/ 3563664 w 4343629"/>
              <a:gd name="connsiteY5" fmla="*/ 1197459 h 1234709"/>
              <a:gd name="connsiteX6" fmla="*/ 3563664 w 4343629"/>
              <a:gd name="connsiteY6" fmla="*/ 1234709 h 1234709"/>
              <a:gd name="connsiteX7" fmla="*/ 3411112 w 4343629"/>
              <a:gd name="connsiteY7" fmla="*/ 1234709 h 1234709"/>
              <a:gd name="connsiteX8" fmla="*/ 3109002 w 4343629"/>
              <a:gd name="connsiteY8" fmla="*/ 1197459 h 1234709"/>
              <a:gd name="connsiteX9" fmla="*/ 3261564 w 4343629"/>
              <a:gd name="connsiteY9" fmla="*/ 1197459 h 1234709"/>
              <a:gd name="connsiteX10" fmla="*/ 3261564 w 4343629"/>
              <a:gd name="connsiteY10" fmla="*/ 1234709 h 1234709"/>
              <a:gd name="connsiteX11" fmla="*/ 3109002 w 4343629"/>
              <a:gd name="connsiteY11" fmla="*/ 1234709 h 1234709"/>
              <a:gd name="connsiteX12" fmla="*/ 2806889 w 4343629"/>
              <a:gd name="connsiteY12" fmla="*/ 1197459 h 1234709"/>
              <a:gd name="connsiteX13" fmla="*/ 2959441 w 4343629"/>
              <a:gd name="connsiteY13" fmla="*/ 1197459 h 1234709"/>
              <a:gd name="connsiteX14" fmla="*/ 2959441 w 4343629"/>
              <a:gd name="connsiteY14" fmla="*/ 1234709 h 1234709"/>
              <a:gd name="connsiteX15" fmla="*/ 2806889 w 4343629"/>
              <a:gd name="connsiteY15" fmla="*/ 1234709 h 1234709"/>
              <a:gd name="connsiteX16" fmla="*/ 2499285 w 4343629"/>
              <a:gd name="connsiteY16" fmla="*/ 1197459 h 1234709"/>
              <a:gd name="connsiteX17" fmla="*/ 2651837 w 4343629"/>
              <a:gd name="connsiteY17" fmla="*/ 1197459 h 1234709"/>
              <a:gd name="connsiteX18" fmla="*/ 2651837 w 4343629"/>
              <a:gd name="connsiteY18" fmla="*/ 1234709 h 1234709"/>
              <a:gd name="connsiteX19" fmla="*/ 2499285 w 4343629"/>
              <a:gd name="connsiteY19" fmla="*/ 1234709 h 1234709"/>
              <a:gd name="connsiteX20" fmla="*/ 2191680 w 4343629"/>
              <a:gd name="connsiteY20" fmla="*/ 1197459 h 1234709"/>
              <a:gd name="connsiteX21" fmla="*/ 2344242 w 4343629"/>
              <a:gd name="connsiteY21" fmla="*/ 1197459 h 1234709"/>
              <a:gd name="connsiteX22" fmla="*/ 2344242 w 4343629"/>
              <a:gd name="connsiteY22" fmla="*/ 1234709 h 1234709"/>
              <a:gd name="connsiteX23" fmla="*/ 2191680 w 4343629"/>
              <a:gd name="connsiteY23" fmla="*/ 1234709 h 1234709"/>
              <a:gd name="connsiteX24" fmla="*/ 1889570 w 4343629"/>
              <a:gd name="connsiteY24" fmla="*/ 1197459 h 1234709"/>
              <a:gd name="connsiteX25" fmla="*/ 2042122 w 4343629"/>
              <a:gd name="connsiteY25" fmla="*/ 1197459 h 1234709"/>
              <a:gd name="connsiteX26" fmla="*/ 2042122 w 4343629"/>
              <a:gd name="connsiteY26" fmla="*/ 1234709 h 1234709"/>
              <a:gd name="connsiteX27" fmla="*/ 1889570 w 4343629"/>
              <a:gd name="connsiteY27" fmla="*/ 1234709 h 1234709"/>
              <a:gd name="connsiteX28" fmla="*/ 1587457 w 4343629"/>
              <a:gd name="connsiteY28" fmla="*/ 1197459 h 1234709"/>
              <a:gd name="connsiteX29" fmla="*/ 1740009 w 4343629"/>
              <a:gd name="connsiteY29" fmla="*/ 1197459 h 1234709"/>
              <a:gd name="connsiteX30" fmla="*/ 1740009 w 4343629"/>
              <a:gd name="connsiteY30" fmla="*/ 1234709 h 1234709"/>
              <a:gd name="connsiteX31" fmla="*/ 1587457 w 4343629"/>
              <a:gd name="connsiteY31" fmla="*/ 1234709 h 1234709"/>
              <a:gd name="connsiteX32" fmla="*/ 1279853 w 4343629"/>
              <a:gd name="connsiteY32" fmla="*/ 1197459 h 1234709"/>
              <a:gd name="connsiteX33" fmla="*/ 1432415 w 4343629"/>
              <a:gd name="connsiteY33" fmla="*/ 1197459 h 1234709"/>
              <a:gd name="connsiteX34" fmla="*/ 1432415 w 4343629"/>
              <a:gd name="connsiteY34" fmla="*/ 1234709 h 1234709"/>
              <a:gd name="connsiteX35" fmla="*/ 1279853 w 4343629"/>
              <a:gd name="connsiteY35" fmla="*/ 1234709 h 1234709"/>
              <a:gd name="connsiteX36" fmla="*/ 977743 w 4343629"/>
              <a:gd name="connsiteY36" fmla="*/ 1197459 h 1234709"/>
              <a:gd name="connsiteX37" fmla="*/ 1130295 w 4343629"/>
              <a:gd name="connsiteY37" fmla="*/ 1197459 h 1234709"/>
              <a:gd name="connsiteX38" fmla="*/ 1130295 w 4343629"/>
              <a:gd name="connsiteY38" fmla="*/ 1234709 h 1234709"/>
              <a:gd name="connsiteX39" fmla="*/ 977743 w 4343629"/>
              <a:gd name="connsiteY39" fmla="*/ 1234709 h 1234709"/>
              <a:gd name="connsiteX40" fmla="*/ 670139 w 4343629"/>
              <a:gd name="connsiteY40" fmla="*/ 1197459 h 1234709"/>
              <a:gd name="connsiteX41" fmla="*/ 822701 w 4343629"/>
              <a:gd name="connsiteY41" fmla="*/ 1197459 h 1234709"/>
              <a:gd name="connsiteX42" fmla="*/ 822701 w 4343629"/>
              <a:gd name="connsiteY42" fmla="*/ 1234709 h 1234709"/>
              <a:gd name="connsiteX43" fmla="*/ 670139 w 4343629"/>
              <a:gd name="connsiteY43" fmla="*/ 1234709 h 1234709"/>
              <a:gd name="connsiteX44" fmla="*/ 368025 w 4343629"/>
              <a:gd name="connsiteY44" fmla="*/ 1197459 h 1234709"/>
              <a:gd name="connsiteX45" fmla="*/ 520577 w 4343629"/>
              <a:gd name="connsiteY45" fmla="*/ 1197459 h 1234709"/>
              <a:gd name="connsiteX46" fmla="*/ 520577 w 4343629"/>
              <a:gd name="connsiteY46" fmla="*/ 1234709 h 1234709"/>
              <a:gd name="connsiteX47" fmla="*/ 368025 w 4343629"/>
              <a:gd name="connsiteY47" fmla="*/ 1234709 h 1234709"/>
              <a:gd name="connsiteX48" fmla="*/ 4158631 w 4343629"/>
              <a:gd name="connsiteY48" fmla="*/ 1148025 h 1234709"/>
              <a:gd name="connsiteX49" fmla="*/ 4178859 w 4343629"/>
              <a:gd name="connsiteY49" fmla="*/ 1179528 h 1234709"/>
              <a:gd name="connsiteX50" fmla="*/ 4024623 w 4343629"/>
              <a:gd name="connsiteY50" fmla="*/ 1229205 h 1234709"/>
              <a:gd name="connsiteX51" fmla="*/ 4020830 w 4343629"/>
              <a:gd name="connsiteY51" fmla="*/ 1191644 h 1234709"/>
              <a:gd name="connsiteX52" fmla="*/ 4158631 w 4343629"/>
              <a:gd name="connsiteY52" fmla="*/ 1148025 h 1234709"/>
              <a:gd name="connsiteX53" fmla="*/ 110710 w 4343629"/>
              <a:gd name="connsiteY53" fmla="*/ 1082109 h 1234709"/>
              <a:gd name="connsiteX54" fmla="*/ 223978 w 4343629"/>
              <a:gd name="connsiteY54" fmla="*/ 1165961 h 1234709"/>
              <a:gd name="connsiteX55" fmla="*/ 207973 w 4343629"/>
              <a:gd name="connsiteY55" fmla="*/ 1201721 h 1234709"/>
              <a:gd name="connsiteX56" fmla="*/ 82393 w 4343629"/>
              <a:gd name="connsiteY56" fmla="*/ 1106771 h 1234709"/>
              <a:gd name="connsiteX57" fmla="*/ 4302526 w 4343629"/>
              <a:gd name="connsiteY57" fmla="*/ 917321 h 1234709"/>
              <a:gd name="connsiteX58" fmla="*/ 4338190 w 4343629"/>
              <a:gd name="connsiteY58" fmla="*/ 921012 h 1234709"/>
              <a:gd name="connsiteX59" fmla="*/ 4288999 w 4343629"/>
              <a:gd name="connsiteY59" fmla="*/ 1069893 h 1234709"/>
              <a:gd name="connsiteX60" fmla="*/ 4257024 w 4343629"/>
              <a:gd name="connsiteY60" fmla="*/ 1050206 h 1234709"/>
              <a:gd name="connsiteX61" fmla="*/ 4302526 w 4343629"/>
              <a:gd name="connsiteY61" fmla="*/ 917321 h 1234709"/>
              <a:gd name="connsiteX62" fmla="*/ 0 w 4343629"/>
              <a:gd name="connsiteY62" fmla="*/ 812954 h 1234709"/>
              <a:gd name="connsiteX63" fmla="*/ 39295 w 4343629"/>
              <a:gd name="connsiteY63" fmla="*/ 812954 h 1234709"/>
              <a:gd name="connsiteX64" fmla="*/ 39295 w 4343629"/>
              <a:gd name="connsiteY64" fmla="*/ 887545 h 1234709"/>
              <a:gd name="connsiteX65" fmla="*/ 48168 w 4343629"/>
              <a:gd name="connsiteY65" fmla="*/ 962137 h 1234709"/>
              <a:gd name="connsiteX66" fmla="*/ 11408 w 4343629"/>
              <a:gd name="connsiteY66" fmla="*/ 970987 h 1234709"/>
              <a:gd name="connsiteX67" fmla="*/ 0 w 4343629"/>
              <a:gd name="connsiteY67" fmla="*/ 887545 h 1234709"/>
              <a:gd name="connsiteX68" fmla="*/ 4306462 w 4343629"/>
              <a:gd name="connsiteY68" fmla="*/ 615208 h 1234709"/>
              <a:gd name="connsiteX69" fmla="*/ 4343629 w 4343629"/>
              <a:gd name="connsiteY69" fmla="*/ 615208 h 1234709"/>
              <a:gd name="connsiteX70" fmla="*/ 4343629 w 4343629"/>
              <a:gd name="connsiteY70" fmla="*/ 767760 h 1234709"/>
              <a:gd name="connsiteX71" fmla="*/ 4306462 w 4343629"/>
              <a:gd name="connsiteY71" fmla="*/ 767760 h 1234709"/>
              <a:gd name="connsiteX72" fmla="*/ 0 w 4343629"/>
              <a:gd name="connsiteY72" fmla="*/ 505350 h 1234709"/>
              <a:gd name="connsiteX73" fmla="*/ 37248 w 4343629"/>
              <a:gd name="connsiteY73" fmla="*/ 505350 h 1234709"/>
              <a:gd name="connsiteX74" fmla="*/ 37248 w 4343629"/>
              <a:gd name="connsiteY74" fmla="*/ 657912 h 1234709"/>
              <a:gd name="connsiteX75" fmla="*/ 0 w 4343629"/>
              <a:gd name="connsiteY75" fmla="*/ 657912 h 1234709"/>
              <a:gd name="connsiteX76" fmla="*/ 4306462 w 4343629"/>
              <a:gd name="connsiteY76" fmla="*/ 307604 h 1234709"/>
              <a:gd name="connsiteX77" fmla="*/ 4343629 w 4343629"/>
              <a:gd name="connsiteY77" fmla="*/ 307604 h 1234709"/>
              <a:gd name="connsiteX78" fmla="*/ 4343629 w 4343629"/>
              <a:gd name="connsiteY78" fmla="*/ 460156 h 1234709"/>
              <a:gd name="connsiteX79" fmla="*/ 4306462 w 4343629"/>
              <a:gd name="connsiteY79" fmla="*/ 460156 h 1234709"/>
              <a:gd name="connsiteX80" fmla="*/ 0 w 4343629"/>
              <a:gd name="connsiteY80" fmla="*/ 203240 h 1234709"/>
              <a:gd name="connsiteX81" fmla="*/ 37248 w 4343629"/>
              <a:gd name="connsiteY81" fmla="*/ 203240 h 1234709"/>
              <a:gd name="connsiteX82" fmla="*/ 37248 w 4343629"/>
              <a:gd name="connsiteY82" fmla="*/ 355792 h 1234709"/>
              <a:gd name="connsiteX83" fmla="*/ 0 w 4343629"/>
              <a:gd name="connsiteY83" fmla="*/ 355792 h 1234709"/>
              <a:gd name="connsiteX84" fmla="*/ 4306462 w 4343629"/>
              <a:gd name="connsiteY84" fmla="*/ 0 h 1234709"/>
              <a:gd name="connsiteX85" fmla="*/ 4343629 w 4343629"/>
              <a:gd name="connsiteY85" fmla="*/ 0 h 1234709"/>
              <a:gd name="connsiteX86" fmla="*/ 4343629 w 4343629"/>
              <a:gd name="connsiteY86" fmla="*/ 152562 h 1234709"/>
              <a:gd name="connsiteX87" fmla="*/ 4306462 w 4343629"/>
              <a:gd name="connsiteY87" fmla="*/ 152562 h 1234709"/>
              <a:gd name="connsiteX88" fmla="*/ 0 w 4343629"/>
              <a:gd name="connsiteY88" fmla="*/ 0 h 1234709"/>
              <a:gd name="connsiteX89" fmla="*/ 37248 w 4343629"/>
              <a:gd name="connsiteY89" fmla="*/ 0 h 1234709"/>
              <a:gd name="connsiteX90" fmla="*/ 37248 w 4343629"/>
              <a:gd name="connsiteY90" fmla="*/ 48137 h 1234709"/>
              <a:gd name="connsiteX91" fmla="*/ 0 w 4343629"/>
              <a:gd name="connsiteY91" fmla="*/ 48137 h 12347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Lst>
            <a:rect l="l" t="t" r="r" b="b"/>
            <a:pathLst>
              <a:path w="4343629" h="1234709">
                <a:moveTo>
                  <a:pt x="3718716" y="1197459"/>
                </a:moveTo>
                <a:lnTo>
                  <a:pt x="3871278" y="1197459"/>
                </a:lnTo>
                <a:lnTo>
                  <a:pt x="3871278" y="1234709"/>
                </a:lnTo>
                <a:lnTo>
                  <a:pt x="3718716" y="1234709"/>
                </a:lnTo>
                <a:close/>
                <a:moveTo>
                  <a:pt x="3411112" y="1197459"/>
                </a:moveTo>
                <a:lnTo>
                  <a:pt x="3563664" y="1197459"/>
                </a:lnTo>
                <a:lnTo>
                  <a:pt x="3563664" y="1234709"/>
                </a:lnTo>
                <a:lnTo>
                  <a:pt x="3411112" y="1234709"/>
                </a:lnTo>
                <a:close/>
                <a:moveTo>
                  <a:pt x="3109002" y="1197459"/>
                </a:moveTo>
                <a:lnTo>
                  <a:pt x="3261564" y="1197459"/>
                </a:lnTo>
                <a:lnTo>
                  <a:pt x="3261564" y="1234709"/>
                </a:lnTo>
                <a:lnTo>
                  <a:pt x="3109002" y="1234709"/>
                </a:lnTo>
                <a:close/>
                <a:moveTo>
                  <a:pt x="2806889" y="1197459"/>
                </a:moveTo>
                <a:lnTo>
                  <a:pt x="2959441" y="1197459"/>
                </a:lnTo>
                <a:lnTo>
                  <a:pt x="2959441" y="1234709"/>
                </a:lnTo>
                <a:lnTo>
                  <a:pt x="2806889" y="1234709"/>
                </a:lnTo>
                <a:close/>
                <a:moveTo>
                  <a:pt x="2499285" y="1197459"/>
                </a:moveTo>
                <a:lnTo>
                  <a:pt x="2651837" y="1197459"/>
                </a:lnTo>
                <a:lnTo>
                  <a:pt x="2651837" y="1234709"/>
                </a:lnTo>
                <a:lnTo>
                  <a:pt x="2499285" y="1234709"/>
                </a:lnTo>
                <a:close/>
                <a:moveTo>
                  <a:pt x="2191680" y="1197459"/>
                </a:moveTo>
                <a:lnTo>
                  <a:pt x="2344242" y="1197459"/>
                </a:lnTo>
                <a:lnTo>
                  <a:pt x="2344242" y="1234709"/>
                </a:lnTo>
                <a:lnTo>
                  <a:pt x="2191680" y="1234709"/>
                </a:lnTo>
                <a:close/>
                <a:moveTo>
                  <a:pt x="1889570" y="1197459"/>
                </a:moveTo>
                <a:lnTo>
                  <a:pt x="2042122" y="1197459"/>
                </a:lnTo>
                <a:lnTo>
                  <a:pt x="2042122" y="1234709"/>
                </a:lnTo>
                <a:lnTo>
                  <a:pt x="1889570" y="1234709"/>
                </a:lnTo>
                <a:close/>
                <a:moveTo>
                  <a:pt x="1587457" y="1197459"/>
                </a:moveTo>
                <a:lnTo>
                  <a:pt x="1740009" y="1197459"/>
                </a:lnTo>
                <a:lnTo>
                  <a:pt x="1740009" y="1234709"/>
                </a:lnTo>
                <a:lnTo>
                  <a:pt x="1587457" y="1234709"/>
                </a:lnTo>
                <a:close/>
                <a:moveTo>
                  <a:pt x="1279853" y="1197459"/>
                </a:moveTo>
                <a:lnTo>
                  <a:pt x="1432415" y="1197459"/>
                </a:lnTo>
                <a:lnTo>
                  <a:pt x="1432415" y="1234709"/>
                </a:lnTo>
                <a:lnTo>
                  <a:pt x="1279853" y="1234709"/>
                </a:lnTo>
                <a:close/>
                <a:moveTo>
                  <a:pt x="977743" y="1197459"/>
                </a:moveTo>
                <a:lnTo>
                  <a:pt x="1130295" y="1197459"/>
                </a:lnTo>
                <a:lnTo>
                  <a:pt x="1130295" y="1234709"/>
                </a:lnTo>
                <a:lnTo>
                  <a:pt x="977743" y="1234709"/>
                </a:lnTo>
                <a:close/>
                <a:moveTo>
                  <a:pt x="670139" y="1197459"/>
                </a:moveTo>
                <a:lnTo>
                  <a:pt x="822701" y="1197459"/>
                </a:lnTo>
                <a:lnTo>
                  <a:pt x="822701" y="1234709"/>
                </a:lnTo>
                <a:lnTo>
                  <a:pt x="670139" y="1234709"/>
                </a:lnTo>
                <a:close/>
                <a:moveTo>
                  <a:pt x="368025" y="1197459"/>
                </a:moveTo>
                <a:lnTo>
                  <a:pt x="520577" y="1197459"/>
                </a:lnTo>
                <a:lnTo>
                  <a:pt x="520577" y="1234709"/>
                </a:lnTo>
                <a:lnTo>
                  <a:pt x="368025" y="1234709"/>
                </a:lnTo>
                <a:close/>
                <a:moveTo>
                  <a:pt x="4158631" y="1148025"/>
                </a:moveTo>
                <a:lnTo>
                  <a:pt x="4178859" y="1179528"/>
                </a:lnTo>
                <a:cubicBezTo>
                  <a:pt x="4132082" y="1207396"/>
                  <a:pt x="4078985" y="1224359"/>
                  <a:pt x="4024623" y="1229205"/>
                </a:cubicBezTo>
                <a:lnTo>
                  <a:pt x="4020830" y="1191644"/>
                </a:lnTo>
                <a:cubicBezTo>
                  <a:pt x="4070135" y="1186798"/>
                  <a:pt x="4116911" y="1173470"/>
                  <a:pt x="4158631" y="1148025"/>
                </a:cubicBezTo>
                <a:close/>
                <a:moveTo>
                  <a:pt x="110710" y="1082109"/>
                </a:moveTo>
                <a:cubicBezTo>
                  <a:pt x="140258" y="1117869"/>
                  <a:pt x="179656" y="1147464"/>
                  <a:pt x="223978" y="1165961"/>
                </a:cubicBezTo>
                <a:lnTo>
                  <a:pt x="207973" y="1201721"/>
                </a:lnTo>
                <a:cubicBezTo>
                  <a:pt x="159957" y="1179525"/>
                  <a:pt x="115635" y="1147464"/>
                  <a:pt x="82393" y="1106771"/>
                </a:cubicBezTo>
                <a:close/>
                <a:moveTo>
                  <a:pt x="4302526" y="917321"/>
                </a:moveTo>
                <a:lnTo>
                  <a:pt x="4338190" y="921012"/>
                </a:lnTo>
                <a:cubicBezTo>
                  <a:pt x="4334501" y="972690"/>
                  <a:pt x="4317284" y="1025598"/>
                  <a:pt x="4288999" y="1069893"/>
                </a:cubicBezTo>
                <a:lnTo>
                  <a:pt x="4257024" y="1050206"/>
                </a:lnTo>
                <a:cubicBezTo>
                  <a:pt x="4282850" y="1009602"/>
                  <a:pt x="4297607" y="964077"/>
                  <a:pt x="4302526" y="917321"/>
                </a:cubicBezTo>
                <a:close/>
                <a:moveTo>
                  <a:pt x="0" y="812954"/>
                </a:moveTo>
                <a:lnTo>
                  <a:pt x="39295" y="812954"/>
                </a:lnTo>
                <a:lnTo>
                  <a:pt x="39295" y="887545"/>
                </a:lnTo>
                <a:cubicBezTo>
                  <a:pt x="39295" y="912831"/>
                  <a:pt x="41830" y="938116"/>
                  <a:pt x="48168" y="962137"/>
                </a:cubicBezTo>
                <a:lnTo>
                  <a:pt x="11408" y="970987"/>
                </a:lnTo>
                <a:cubicBezTo>
                  <a:pt x="5071" y="944437"/>
                  <a:pt x="0" y="916623"/>
                  <a:pt x="0" y="887545"/>
                </a:cubicBezTo>
                <a:close/>
                <a:moveTo>
                  <a:pt x="4306462" y="615208"/>
                </a:moveTo>
                <a:lnTo>
                  <a:pt x="4343629" y="615208"/>
                </a:lnTo>
                <a:lnTo>
                  <a:pt x="4343629" y="767760"/>
                </a:lnTo>
                <a:lnTo>
                  <a:pt x="4306462" y="767760"/>
                </a:lnTo>
                <a:close/>
                <a:moveTo>
                  <a:pt x="0" y="505350"/>
                </a:moveTo>
                <a:lnTo>
                  <a:pt x="37248" y="505350"/>
                </a:lnTo>
                <a:lnTo>
                  <a:pt x="37248" y="657912"/>
                </a:lnTo>
                <a:lnTo>
                  <a:pt x="0" y="657912"/>
                </a:lnTo>
                <a:close/>
                <a:moveTo>
                  <a:pt x="4306462" y="307604"/>
                </a:moveTo>
                <a:lnTo>
                  <a:pt x="4343629" y="307604"/>
                </a:lnTo>
                <a:lnTo>
                  <a:pt x="4343629" y="460156"/>
                </a:lnTo>
                <a:lnTo>
                  <a:pt x="4306462" y="460156"/>
                </a:lnTo>
                <a:close/>
                <a:moveTo>
                  <a:pt x="0" y="203240"/>
                </a:moveTo>
                <a:lnTo>
                  <a:pt x="37248" y="203240"/>
                </a:lnTo>
                <a:lnTo>
                  <a:pt x="37248" y="355792"/>
                </a:lnTo>
                <a:lnTo>
                  <a:pt x="0" y="355792"/>
                </a:lnTo>
                <a:close/>
                <a:moveTo>
                  <a:pt x="4306462" y="0"/>
                </a:moveTo>
                <a:lnTo>
                  <a:pt x="4343629" y="0"/>
                </a:lnTo>
                <a:lnTo>
                  <a:pt x="4343629" y="152562"/>
                </a:lnTo>
                <a:lnTo>
                  <a:pt x="4306462" y="152562"/>
                </a:lnTo>
                <a:close/>
                <a:moveTo>
                  <a:pt x="0" y="0"/>
                </a:moveTo>
                <a:lnTo>
                  <a:pt x="37248" y="0"/>
                </a:lnTo>
                <a:lnTo>
                  <a:pt x="37248" y="48137"/>
                </a:lnTo>
                <a:lnTo>
                  <a:pt x="0" y="48137"/>
                </a:lnTo>
                <a:close/>
              </a:path>
            </a:pathLst>
          </a:custGeom>
          <a:solidFill>
            <a:schemeClr val="accent6"/>
          </a:solidFill>
          <a:ln>
            <a:noFill/>
          </a:ln>
          <a:effectLst/>
        </p:spPr>
        <p:txBody>
          <a:bodyPr wrap="square" anchor="ctr">
            <a:noAutofit/>
          </a:bodyPr>
          <a:lstStyle/>
          <a:p>
            <a:pPr defTabSz="914377">
              <a:defRPr/>
            </a:pPr>
            <a:endParaRPr lang="en-US" sz="900">
              <a:solidFill>
                <a:srgbClr val="646668"/>
              </a:solidFill>
              <a:latin typeface="Arial" panose="020B0604020202020204"/>
            </a:endParaRPr>
          </a:p>
        </p:txBody>
      </p:sp>
      <p:sp>
        <p:nvSpPr>
          <p:cNvPr id="15" name="Freeform: Shape 119">
            <a:extLst>
              <a:ext uri="{FF2B5EF4-FFF2-40B4-BE49-F238E27FC236}">
                <a16:creationId xmlns:a16="http://schemas.microsoft.com/office/drawing/2014/main" id="{D1157098-0C6D-40FA-9DB9-E1C1C2AEE08B}"/>
              </a:ext>
            </a:extLst>
          </p:cNvPr>
          <p:cNvSpPr>
            <a:spLocks noChangeArrowheads="1"/>
          </p:cNvSpPr>
          <p:nvPr/>
        </p:nvSpPr>
        <p:spPr bwMode="auto">
          <a:xfrm>
            <a:off x="8376791" y="5085292"/>
            <a:ext cx="2171837" cy="617355"/>
          </a:xfrm>
          <a:custGeom>
            <a:avLst/>
            <a:gdLst>
              <a:gd name="connsiteX0" fmla="*/ 3718720 w 4343674"/>
              <a:gd name="connsiteY0" fmla="*/ 1197459 h 1234709"/>
              <a:gd name="connsiteX1" fmla="*/ 3871282 w 4343674"/>
              <a:gd name="connsiteY1" fmla="*/ 1197459 h 1234709"/>
              <a:gd name="connsiteX2" fmla="*/ 3871282 w 4343674"/>
              <a:gd name="connsiteY2" fmla="*/ 1234709 h 1234709"/>
              <a:gd name="connsiteX3" fmla="*/ 3718720 w 4343674"/>
              <a:gd name="connsiteY3" fmla="*/ 1234709 h 1234709"/>
              <a:gd name="connsiteX4" fmla="*/ 3411114 w 4343674"/>
              <a:gd name="connsiteY4" fmla="*/ 1197459 h 1234709"/>
              <a:gd name="connsiteX5" fmla="*/ 3563666 w 4343674"/>
              <a:gd name="connsiteY5" fmla="*/ 1197459 h 1234709"/>
              <a:gd name="connsiteX6" fmla="*/ 3563666 w 4343674"/>
              <a:gd name="connsiteY6" fmla="*/ 1234709 h 1234709"/>
              <a:gd name="connsiteX7" fmla="*/ 3411114 w 4343674"/>
              <a:gd name="connsiteY7" fmla="*/ 1234709 h 1234709"/>
              <a:gd name="connsiteX8" fmla="*/ 3109002 w 4343674"/>
              <a:gd name="connsiteY8" fmla="*/ 1197459 h 1234709"/>
              <a:gd name="connsiteX9" fmla="*/ 3261554 w 4343674"/>
              <a:gd name="connsiteY9" fmla="*/ 1197459 h 1234709"/>
              <a:gd name="connsiteX10" fmla="*/ 3261554 w 4343674"/>
              <a:gd name="connsiteY10" fmla="*/ 1234709 h 1234709"/>
              <a:gd name="connsiteX11" fmla="*/ 3109002 w 4343674"/>
              <a:gd name="connsiteY11" fmla="*/ 1234709 h 1234709"/>
              <a:gd name="connsiteX12" fmla="*/ 2801398 w 4343674"/>
              <a:gd name="connsiteY12" fmla="*/ 1197459 h 1234709"/>
              <a:gd name="connsiteX13" fmla="*/ 2953960 w 4343674"/>
              <a:gd name="connsiteY13" fmla="*/ 1197459 h 1234709"/>
              <a:gd name="connsiteX14" fmla="*/ 2953960 w 4343674"/>
              <a:gd name="connsiteY14" fmla="*/ 1234709 h 1234709"/>
              <a:gd name="connsiteX15" fmla="*/ 2801398 w 4343674"/>
              <a:gd name="connsiteY15" fmla="*/ 1234709 h 1234709"/>
              <a:gd name="connsiteX16" fmla="*/ 2499288 w 4343674"/>
              <a:gd name="connsiteY16" fmla="*/ 1197459 h 1234709"/>
              <a:gd name="connsiteX17" fmla="*/ 2651840 w 4343674"/>
              <a:gd name="connsiteY17" fmla="*/ 1197459 h 1234709"/>
              <a:gd name="connsiteX18" fmla="*/ 2651840 w 4343674"/>
              <a:gd name="connsiteY18" fmla="*/ 1234709 h 1234709"/>
              <a:gd name="connsiteX19" fmla="*/ 2499288 w 4343674"/>
              <a:gd name="connsiteY19" fmla="*/ 1234709 h 1234709"/>
              <a:gd name="connsiteX20" fmla="*/ 2191684 w 4343674"/>
              <a:gd name="connsiteY20" fmla="*/ 1197459 h 1234709"/>
              <a:gd name="connsiteX21" fmla="*/ 2344236 w 4343674"/>
              <a:gd name="connsiteY21" fmla="*/ 1197459 h 1234709"/>
              <a:gd name="connsiteX22" fmla="*/ 2344236 w 4343674"/>
              <a:gd name="connsiteY22" fmla="*/ 1234709 h 1234709"/>
              <a:gd name="connsiteX23" fmla="*/ 2191684 w 4343674"/>
              <a:gd name="connsiteY23" fmla="*/ 1234709 h 1234709"/>
              <a:gd name="connsiteX24" fmla="*/ 1889570 w 4343674"/>
              <a:gd name="connsiteY24" fmla="*/ 1197459 h 1234709"/>
              <a:gd name="connsiteX25" fmla="*/ 2042132 w 4343674"/>
              <a:gd name="connsiteY25" fmla="*/ 1197459 h 1234709"/>
              <a:gd name="connsiteX26" fmla="*/ 2042132 w 4343674"/>
              <a:gd name="connsiteY26" fmla="*/ 1234709 h 1234709"/>
              <a:gd name="connsiteX27" fmla="*/ 1889570 w 4343674"/>
              <a:gd name="connsiteY27" fmla="*/ 1234709 h 1234709"/>
              <a:gd name="connsiteX28" fmla="*/ 1587462 w 4343674"/>
              <a:gd name="connsiteY28" fmla="*/ 1197459 h 1234709"/>
              <a:gd name="connsiteX29" fmla="*/ 1740012 w 4343674"/>
              <a:gd name="connsiteY29" fmla="*/ 1197459 h 1234709"/>
              <a:gd name="connsiteX30" fmla="*/ 1740012 w 4343674"/>
              <a:gd name="connsiteY30" fmla="*/ 1234709 h 1234709"/>
              <a:gd name="connsiteX31" fmla="*/ 1587462 w 4343674"/>
              <a:gd name="connsiteY31" fmla="*/ 1234709 h 1234709"/>
              <a:gd name="connsiteX32" fmla="*/ 1279856 w 4343674"/>
              <a:gd name="connsiteY32" fmla="*/ 1197459 h 1234709"/>
              <a:gd name="connsiteX33" fmla="*/ 1432418 w 4343674"/>
              <a:gd name="connsiteY33" fmla="*/ 1197459 h 1234709"/>
              <a:gd name="connsiteX34" fmla="*/ 1432418 w 4343674"/>
              <a:gd name="connsiteY34" fmla="*/ 1234709 h 1234709"/>
              <a:gd name="connsiteX35" fmla="*/ 1279856 w 4343674"/>
              <a:gd name="connsiteY35" fmla="*/ 1234709 h 1234709"/>
              <a:gd name="connsiteX36" fmla="*/ 977742 w 4343674"/>
              <a:gd name="connsiteY36" fmla="*/ 1197459 h 1234709"/>
              <a:gd name="connsiteX37" fmla="*/ 1130294 w 4343674"/>
              <a:gd name="connsiteY37" fmla="*/ 1197459 h 1234709"/>
              <a:gd name="connsiteX38" fmla="*/ 1130294 w 4343674"/>
              <a:gd name="connsiteY38" fmla="*/ 1234709 h 1234709"/>
              <a:gd name="connsiteX39" fmla="*/ 977742 w 4343674"/>
              <a:gd name="connsiteY39" fmla="*/ 1234709 h 1234709"/>
              <a:gd name="connsiteX40" fmla="*/ 670138 w 4343674"/>
              <a:gd name="connsiteY40" fmla="*/ 1197459 h 1234709"/>
              <a:gd name="connsiteX41" fmla="*/ 822690 w 4343674"/>
              <a:gd name="connsiteY41" fmla="*/ 1197459 h 1234709"/>
              <a:gd name="connsiteX42" fmla="*/ 822690 w 4343674"/>
              <a:gd name="connsiteY42" fmla="*/ 1234709 h 1234709"/>
              <a:gd name="connsiteX43" fmla="*/ 670138 w 4343674"/>
              <a:gd name="connsiteY43" fmla="*/ 1234709 h 1234709"/>
              <a:gd name="connsiteX44" fmla="*/ 362534 w 4343674"/>
              <a:gd name="connsiteY44" fmla="*/ 1197459 h 1234709"/>
              <a:gd name="connsiteX45" fmla="*/ 515096 w 4343674"/>
              <a:gd name="connsiteY45" fmla="*/ 1197459 h 1234709"/>
              <a:gd name="connsiteX46" fmla="*/ 515096 w 4343674"/>
              <a:gd name="connsiteY46" fmla="*/ 1234709 h 1234709"/>
              <a:gd name="connsiteX47" fmla="*/ 362534 w 4343674"/>
              <a:gd name="connsiteY47" fmla="*/ 1234709 h 1234709"/>
              <a:gd name="connsiteX48" fmla="*/ 4158634 w 4343674"/>
              <a:gd name="connsiteY48" fmla="*/ 1148025 h 1234709"/>
              <a:gd name="connsiteX49" fmla="*/ 4178862 w 4343674"/>
              <a:gd name="connsiteY49" fmla="*/ 1179528 h 1234709"/>
              <a:gd name="connsiteX50" fmla="*/ 4024622 w 4343674"/>
              <a:gd name="connsiteY50" fmla="*/ 1229205 h 1234709"/>
              <a:gd name="connsiteX51" fmla="*/ 4020830 w 4343674"/>
              <a:gd name="connsiteY51" fmla="*/ 1191644 h 1234709"/>
              <a:gd name="connsiteX52" fmla="*/ 4158634 w 4343674"/>
              <a:gd name="connsiteY52" fmla="*/ 1148025 h 1234709"/>
              <a:gd name="connsiteX53" fmla="*/ 111944 w 4343674"/>
              <a:gd name="connsiteY53" fmla="*/ 1082109 h 1234709"/>
              <a:gd name="connsiteX54" fmla="*/ 223981 w 4343674"/>
              <a:gd name="connsiteY54" fmla="*/ 1166825 h 1234709"/>
              <a:gd name="connsiteX55" fmla="*/ 209207 w 4343674"/>
              <a:gd name="connsiteY55" fmla="*/ 1201708 h 1234709"/>
              <a:gd name="connsiteX56" fmla="*/ 82396 w 4343674"/>
              <a:gd name="connsiteY56" fmla="*/ 1107025 h 1234709"/>
              <a:gd name="connsiteX57" fmla="*/ 4300646 w 4343674"/>
              <a:gd name="connsiteY57" fmla="*/ 917321 h 1234709"/>
              <a:gd name="connsiteX58" fmla="*/ 4338208 w 4343674"/>
              <a:gd name="connsiteY58" fmla="*/ 921012 h 1234709"/>
              <a:gd name="connsiteX59" fmla="*/ 4288530 w 4343674"/>
              <a:gd name="connsiteY59" fmla="*/ 1069893 h 1234709"/>
              <a:gd name="connsiteX60" fmla="*/ 4257026 w 4343674"/>
              <a:gd name="connsiteY60" fmla="*/ 1050206 h 1234709"/>
              <a:gd name="connsiteX61" fmla="*/ 4300646 w 4343674"/>
              <a:gd name="connsiteY61" fmla="*/ 917321 h 1234709"/>
              <a:gd name="connsiteX62" fmla="*/ 0 w 4343674"/>
              <a:gd name="connsiteY62" fmla="*/ 812954 h 1234709"/>
              <a:gd name="connsiteX63" fmla="*/ 39297 w 4343674"/>
              <a:gd name="connsiteY63" fmla="*/ 812954 h 1234709"/>
              <a:gd name="connsiteX64" fmla="*/ 39297 w 4343674"/>
              <a:gd name="connsiteY64" fmla="*/ 887545 h 1234709"/>
              <a:gd name="connsiteX65" fmla="*/ 48170 w 4343674"/>
              <a:gd name="connsiteY65" fmla="*/ 962137 h 1234709"/>
              <a:gd name="connsiteX66" fmla="*/ 10141 w 4343674"/>
              <a:gd name="connsiteY66" fmla="*/ 970987 h 1234709"/>
              <a:gd name="connsiteX67" fmla="*/ 0 w 4343674"/>
              <a:gd name="connsiteY67" fmla="*/ 887545 h 1234709"/>
              <a:gd name="connsiteX68" fmla="*/ 4306462 w 4343674"/>
              <a:gd name="connsiteY68" fmla="*/ 615208 h 1234709"/>
              <a:gd name="connsiteX69" fmla="*/ 4343674 w 4343674"/>
              <a:gd name="connsiteY69" fmla="*/ 615208 h 1234709"/>
              <a:gd name="connsiteX70" fmla="*/ 4343674 w 4343674"/>
              <a:gd name="connsiteY70" fmla="*/ 767760 h 1234709"/>
              <a:gd name="connsiteX71" fmla="*/ 4306462 w 4343674"/>
              <a:gd name="connsiteY71" fmla="*/ 767760 h 1234709"/>
              <a:gd name="connsiteX72" fmla="*/ 0 w 4343674"/>
              <a:gd name="connsiteY72" fmla="*/ 505350 h 1234709"/>
              <a:gd name="connsiteX73" fmla="*/ 37250 w 4343674"/>
              <a:gd name="connsiteY73" fmla="*/ 505350 h 1234709"/>
              <a:gd name="connsiteX74" fmla="*/ 37250 w 4343674"/>
              <a:gd name="connsiteY74" fmla="*/ 657912 h 1234709"/>
              <a:gd name="connsiteX75" fmla="*/ 0 w 4343674"/>
              <a:gd name="connsiteY75" fmla="*/ 657912 h 1234709"/>
              <a:gd name="connsiteX76" fmla="*/ 4306462 w 4343674"/>
              <a:gd name="connsiteY76" fmla="*/ 307604 h 1234709"/>
              <a:gd name="connsiteX77" fmla="*/ 4343674 w 4343674"/>
              <a:gd name="connsiteY77" fmla="*/ 307604 h 1234709"/>
              <a:gd name="connsiteX78" fmla="*/ 4343674 w 4343674"/>
              <a:gd name="connsiteY78" fmla="*/ 460156 h 1234709"/>
              <a:gd name="connsiteX79" fmla="*/ 4306462 w 4343674"/>
              <a:gd name="connsiteY79" fmla="*/ 460156 h 1234709"/>
              <a:gd name="connsiteX80" fmla="*/ 0 w 4343674"/>
              <a:gd name="connsiteY80" fmla="*/ 203240 h 1234709"/>
              <a:gd name="connsiteX81" fmla="*/ 37250 w 4343674"/>
              <a:gd name="connsiteY81" fmla="*/ 203240 h 1234709"/>
              <a:gd name="connsiteX82" fmla="*/ 37250 w 4343674"/>
              <a:gd name="connsiteY82" fmla="*/ 355792 h 1234709"/>
              <a:gd name="connsiteX83" fmla="*/ 0 w 4343674"/>
              <a:gd name="connsiteY83" fmla="*/ 355792 h 1234709"/>
              <a:gd name="connsiteX84" fmla="*/ 4306462 w 4343674"/>
              <a:gd name="connsiteY84" fmla="*/ 0 h 1234709"/>
              <a:gd name="connsiteX85" fmla="*/ 4343674 w 4343674"/>
              <a:gd name="connsiteY85" fmla="*/ 0 h 1234709"/>
              <a:gd name="connsiteX86" fmla="*/ 4343674 w 4343674"/>
              <a:gd name="connsiteY86" fmla="*/ 152562 h 1234709"/>
              <a:gd name="connsiteX87" fmla="*/ 4306462 w 4343674"/>
              <a:gd name="connsiteY87" fmla="*/ 152562 h 1234709"/>
              <a:gd name="connsiteX88" fmla="*/ 0 w 4343674"/>
              <a:gd name="connsiteY88" fmla="*/ 0 h 1234709"/>
              <a:gd name="connsiteX89" fmla="*/ 37250 w 4343674"/>
              <a:gd name="connsiteY89" fmla="*/ 0 h 1234709"/>
              <a:gd name="connsiteX90" fmla="*/ 37250 w 4343674"/>
              <a:gd name="connsiteY90" fmla="*/ 48137 h 1234709"/>
              <a:gd name="connsiteX91" fmla="*/ 0 w 4343674"/>
              <a:gd name="connsiteY91" fmla="*/ 48137 h 12347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Lst>
            <a:rect l="l" t="t" r="r" b="b"/>
            <a:pathLst>
              <a:path w="4343674" h="1234709">
                <a:moveTo>
                  <a:pt x="3718720" y="1197459"/>
                </a:moveTo>
                <a:lnTo>
                  <a:pt x="3871282" y="1197459"/>
                </a:lnTo>
                <a:lnTo>
                  <a:pt x="3871282" y="1234709"/>
                </a:lnTo>
                <a:lnTo>
                  <a:pt x="3718720" y="1234709"/>
                </a:lnTo>
                <a:close/>
                <a:moveTo>
                  <a:pt x="3411114" y="1197459"/>
                </a:moveTo>
                <a:lnTo>
                  <a:pt x="3563666" y="1197459"/>
                </a:lnTo>
                <a:lnTo>
                  <a:pt x="3563666" y="1234709"/>
                </a:lnTo>
                <a:lnTo>
                  <a:pt x="3411114" y="1234709"/>
                </a:lnTo>
                <a:close/>
                <a:moveTo>
                  <a:pt x="3109002" y="1197459"/>
                </a:moveTo>
                <a:lnTo>
                  <a:pt x="3261554" y="1197459"/>
                </a:lnTo>
                <a:lnTo>
                  <a:pt x="3261554" y="1234709"/>
                </a:lnTo>
                <a:lnTo>
                  <a:pt x="3109002" y="1234709"/>
                </a:lnTo>
                <a:close/>
                <a:moveTo>
                  <a:pt x="2801398" y="1197459"/>
                </a:moveTo>
                <a:lnTo>
                  <a:pt x="2953960" y="1197459"/>
                </a:lnTo>
                <a:lnTo>
                  <a:pt x="2953960" y="1234709"/>
                </a:lnTo>
                <a:lnTo>
                  <a:pt x="2801398" y="1234709"/>
                </a:lnTo>
                <a:close/>
                <a:moveTo>
                  <a:pt x="2499288" y="1197459"/>
                </a:moveTo>
                <a:lnTo>
                  <a:pt x="2651840" y="1197459"/>
                </a:lnTo>
                <a:lnTo>
                  <a:pt x="2651840" y="1234709"/>
                </a:lnTo>
                <a:lnTo>
                  <a:pt x="2499288" y="1234709"/>
                </a:lnTo>
                <a:close/>
                <a:moveTo>
                  <a:pt x="2191684" y="1197459"/>
                </a:moveTo>
                <a:lnTo>
                  <a:pt x="2344236" y="1197459"/>
                </a:lnTo>
                <a:lnTo>
                  <a:pt x="2344236" y="1234709"/>
                </a:lnTo>
                <a:lnTo>
                  <a:pt x="2191684" y="1234709"/>
                </a:lnTo>
                <a:close/>
                <a:moveTo>
                  <a:pt x="1889570" y="1197459"/>
                </a:moveTo>
                <a:lnTo>
                  <a:pt x="2042132" y="1197459"/>
                </a:lnTo>
                <a:lnTo>
                  <a:pt x="2042132" y="1234709"/>
                </a:lnTo>
                <a:lnTo>
                  <a:pt x="1889570" y="1234709"/>
                </a:lnTo>
                <a:close/>
                <a:moveTo>
                  <a:pt x="1587462" y="1197459"/>
                </a:moveTo>
                <a:lnTo>
                  <a:pt x="1740012" y="1197459"/>
                </a:lnTo>
                <a:lnTo>
                  <a:pt x="1740012" y="1234709"/>
                </a:lnTo>
                <a:lnTo>
                  <a:pt x="1587462" y="1234709"/>
                </a:lnTo>
                <a:close/>
                <a:moveTo>
                  <a:pt x="1279856" y="1197459"/>
                </a:moveTo>
                <a:lnTo>
                  <a:pt x="1432418" y="1197459"/>
                </a:lnTo>
                <a:lnTo>
                  <a:pt x="1432418" y="1234709"/>
                </a:lnTo>
                <a:lnTo>
                  <a:pt x="1279856" y="1234709"/>
                </a:lnTo>
                <a:close/>
                <a:moveTo>
                  <a:pt x="977742" y="1197459"/>
                </a:moveTo>
                <a:lnTo>
                  <a:pt x="1130294" y="1197459"/>
                </a:lnTo>
                <a:lnTo>
                  <a:pt x="1130294" y="1234709"/>
                </a:lnTo>
                <a:lnTo>
                  <a:pt x="977742" y="1234709"/>
                </a:lnTo>
                <a:close/>
                <a:moveTo>
                  <a:pt x="670138" y="1197459"/>
                </a:moveTo>
                <a:lnTo>
                  <a:pt x="822690" y="1197459"/>
                </a:lnTo>
                <a:lnTo>
                  <a:pt x="822690" y="1234709"/>
                </a:lnTo>
                <a:lnTo>
                  <a:pt x="670138" y="1234709"/>
                </a:lnTo>
                <a:close/>
                <a:moveTo>
                  <a:pt x="362534" y="1197459"/>
                </a:moveTo>
                <a:lnTo>
                  <a:pt x="515096" y="1197459"/>
                </a:lnTo>
                <a:lnTo>
                  <a:pt x="515096" y="1234709"/>
                </a:lnTo>
                <a:lnTo>
                  <a:pt x="362534" y="1234709"/>
                </a:lnTo>
                <a:close/>
                <a:moveTo>
                  <a:pt x="4158634" y="1148025"/>
                </a:moveTo>
                <a:lnTo>
                  <a:pt x="4178862" y="1179528"/>
                </a:lnTo>
                <a:cubicBezTo>
                  <a:pt x="4132086" y="1207396"/>
                  <a:pt x="4078986" y="1224359"/>
                  <a:pt x="4024622" y="1229205"/>
                </a:cubicBezTo>
                <a:lnTo>
                  <a:pt x="4020830" y="1191644"/>
                </a:lnTo>
                <a:cubicBezTo>
                  <a:pt x="4068872" y="1186798"/>
                  <a:pt x="4116914" y="1172258"/>
                  <a:pt x="4158634" y="1148025"/>
                </a:cubicBezTo>
                <a:close/>
                <a:moveTo>
                  <a:pt x="111944" y="1082109"/>
                </a:moveTo>
                <a:cubicBezTo>
                  <a:pt x="141492" y="1118238"/>
                  <a:pt x="180890" y="1148138"/>
                  <a:pt x="223981" y="1166825"/>
                </a:cubicBezTo>
                <a:lnTo>
                  <a:pt x="209207" y="1201708"/>
                </a:lnTo>
                <a:cubicBezTo>
                  <a:pt x="159960" y="1180529"/>
                  <a:pt x="116869" y="1148138"/>
                  <a:pt x="82396" y="1107025"/>
                </a:cubicBezTo>
                <a:close/>
                <a:moveTo>
                  <a:pt x="4300646" y="917321"/>
                </a:moveTo>
                <a:lnTo>
                  <a:pt x="4338208" y="921012"/>
                </a:lnTo>
                <a:cubicBezTo>
                  <a:pt x="4333360" y="972690"/>
                  <a:pt x="4316398" y="1025598"/>
                  <a:pt x="4288530" y="1069893"/>
                </a:cubicBezTo>
                <a:lnTo>
                  <a:pt x="4257026" y="1050206"/>
                </a:lnTo>
                <a:cubicBezTo>
                  <a:pt x="4281260" y="1010833"/>
                  <a:pt x="4297012" y="964077"/>
                  <a:pt x="4300646" y="917321"/>
                </a:cubicBezTo>
                <a:close/>
                <a:moveTo>
                  <a:pt x="0" y="812954"/>
                </a:moveTo>
                <a:lnTo>
                  <a:pt x="39297" y="812954"/>
                </a:lnTo>
                <a:lnTo>
                  <a:pt x="39297" y="887545"/>
                </a:lnTo>
                <a:cubicBezTo>
                  <a:pt x="39297" y="912831"/>
                  <a:pt x="41832" y="938116"/>
                  <a:pt x="48170" y="962137"/>
                </a:cubicBezTo>
                <a:lnTo>
                  <a:pt x="10141" y="970987"/>
                </a:lnTo>
                <a:cubicBezTo>
                  <a:pt x="3803" y="944437"/>
                  <a:pt x="0" y="916623"/>
                  <a:pt x="0" y="887545"/>
                </a:cubicBezTo>
                <a:close/>
                <a:moveTo>
                  <a:pt x="4306462" y="615208"/>
                </a:moveTo>
                <a:lnTo>
                  <a:pt x="4343674" y="615208"/>
                </a:lnTo>
                <a:lnTo>
                  <a:pt x="4343674" y="767760"/>
                </a:lnTo>
                <a:lnTo>
                  <a:pt x="4306462" y="767760"/>
                </a:lnTo>
                <a:close/>
                <a:moveTo>
                  <a:pt x="0" y="505350"/>
                </a:moveTo>
                <a:lnTo>
                  <a:pt x="37250" y="505350"/>
                </a:lnTo>
                <a:lnTo>
                  <a:pt x="37250" y="657912"/>
                </a:lnTo>
                <a:lnTo>
                  <a:pt x="0" y="657912"/>
                </a:lnTo>
                <a:close/>
                <a:moveTo>
                  <a:pt x="4306462" y="307604"/>
                </a:moveTo>
                <a:lnTo>
                  <a:pt x="4343674" y="307604"/>
                </a:lnTo>
                <a:lnTo>
                  <a:pt x="4343674" y="460156"/>
                </a:lnTo>
                <a:lnTo>
                  <a:pt x="4306462" y="460156"/>
                </a:lnTo>
                <a:close/>
                <a:moveTo>
                  <a:pt x="0" y="203240"/>
                </a:moveTo>
                <a:lnTo>
                  <a:pt x="37250" y="203240"/>
                </a:lnTo>
                <a:lnTo>
                  <a:pt x="37250" y="355792"/>
                </a:lnTo>
                <a:lnTo>
                  <a:pt x="0" y="355792"/>
                </a:lnTo>
                <a:close/>
                <a:moveTo>
                  <a:pt x="4306462" y="0"/>
                </a:moveTo>
                <a:lnTo>
                  <a:pt x="4343674" y="0"/>
                </a:lnTo>
                <a:lnTo>
                  <a:pt x="4343674" y="152562"/>
                </a:lnTo>
                <a:lnTo>
                  <a:pt x="4306462" y="152562"/>
                </a:lnTo>
                <a:close/>
                <a:moveTo>
                  <a:pt x="0" y="0"/>
                </a:moveTo>
                <a:lnTo>
                  <a:pt x="37250" y="0"/>
                </a:lnTo>
                <a:lnTo>
                  <a:pt x="37250" y="48137"/>
                </a:lnTo>
                <a:lnTo>
                  <a:pt x="0" y="48137"/>
                </a:lnTo>
                <a:close/>
              </a:path>
            </a:pathLst>
          </a:custGeom>
          <a:solidFill>
            <a:schemeClr val="accent6"/>
          </a:solidFill>
          <a:ln>
            <a:noFill/>
          </a:ln>
          <a:effectLst/>
        </p:spPr>
        <p:txBody>
          <a:bodyPr wrap="square" anchor="ctr">
            <a:noAutofit/>
          </a:bodyPr>
          <a:lstStyle/>
          <a:p>
            <a:pPr defTabSz="914377">
              <a:defRPr/>
            </a:pPr>
            <a:endParaRPr lang="en-US" sz="900">
              <a:solidFill>
                <a:srgbClr val="646668"/>
              </a:solidFill>
              <a:latin typeface="Arial" panose="020B0604020202020204"/>
            </a:endParaRPr>
          </a:p>
        </p:txBody>
      </p:sp>
      <p:sp>
        <p:nvSpPr>
          <p:cNvPr id="20" name="Freeform 11">
            <a:extLst>
              <a:ext uri="{FF2B5EF4-FFF2-40B4-BE49-F238E27FC236}">
                <a16:creationId xmlns:a16="http://schemas.microsoft.com/office/drawing/2014/main" id="{46A90A50-1270-417A-965A-9DB0252372ED}"/>
              </a:ext>
            </a:extLst>
          </p:cNvPr>
          <p:cNvSpPr>
            <a:spLocks noChangeArrowheads="1"/>
          </p:cNvSpPr>
          <p:nvPr/>
        </p:nvSpPr>
        <p:spPr bwMode="auto">
          <a:xfrm>
            <a:off x="9667631" y="2962273"/>
            <a:ext cx="1741261" cy="2125767"/>
          </a:xfrm>
          <a:custGeom>
            <a:avLst/>
            <a:gdLst>
              <a:gd name="T0" fmla="*/ 2752 w 2794"/>
              <a:gd name="T1" fmla="*/ 3089 h 3411"/>
              <a:gd name="T2" fmla="*/ 2752 w 2794"/>
              <a:gd name="T3" fmla="*/ 3089 h 3411"/>
              <a:gd name="T4" fmla="*/ 2471 w 2794"/>
              <a:gd name="T5" fmla="*/ 3370 h 3411"/>
              <a:gd name="T6" fmla="*/ 321 w 2794"/>
              <a:gd name="T7" fmla="*/ 3370 h 3411"/>
              <a:gd name="T8" fmla="*/ 321 w 2794"/>
              <a:gd name="T9" fmla="*/ 3370 h 3411"/>
              <a:gd name="T10" fmla="*/ 41 w 2794"/>
              <a:gd name="T11" fmla="*/ 3089 h 3411"/>
              <a:gd name="T12" fmla="*/ 41 w 2794"/>
              <a:gd name="T13" fmla="*/ 935 h 3411"/>
              <a:gd name="T14" fmla="*/ 2752 w 2794"/>
              <a:gd name="T15" fmla="*/ 935 h 3411"/>
              <a:gd name="T16" fmla="*/ 2752 w 2794"/>
              <a:gd name="T17" fmla="*/ 3089 h 3411"/>
              <a:gd name="T18" fmla="*/ 2471 w 2794"/>
              <a:gd name="T19" fmla="*/ 0 h 3411"/>
              <a:gd name="T20" fmla="*/ 1725 w 2794"/>
              <a:gd name="T21" fmla="*/ 0 h 3411"/>
              <a:gd name="T22" fmla="*/ 1725 w 2794"/>
              <a:gd name="T23" fmla="*/ 0 h 3411"/>
              <a:gd name="T24" fmla="*/ 1396 w 2794"/>
              <a:gd name="T25" fmla="*/ 239 h 3411"/>
              <a:gd name="T26" fmla="*/ 1396 w 2794"/>
              <a:gd name="T27" fmla="*/ 239 h 3411"/>
              <a:gd name="T28" fmla="*/ 1067 w 2794"/>
              <a:gd name="T29" fmla="*/ 0 h 3411"/>
              <a:gd name="T30" fmla="*/ 321 w 2794"/>
              <a:gd name="T31" fmla="*/ 0 h 3411"/>
              <a:gd name="T32" fmla="*/ 321 w 2794"/>
              <a:gd name="T33" fmla="*/ 0 h 3411"/>
              <a:gd name="T34" fmla="*/ 0 w 2794"/>
              <a:gd name="T35" fmla="*/ 321 h 3411"/>
              <a:gd name="T36" fmla="*/ 0 w 2794"/>
              <a:gd name="T37" fmla="*/ 3089 h 3411"/>
              <a:gd name="T38" fmla="*/ 0 w 2794"/>
              <a:gd name="T39" fmla="*/ 3089 h 3411"/>
              <a:gd name="T40" fmla="*/ 321 w 2794"/>
              <a:gd name="T41" fmla="*/ 3410 h 3411"/>
              <a:gd name="T42" fmla="*/ 2471 w 2794"/>
              <a:gd name="T43" fmla="*/ 3410 h 3411"/>
              <a:gd name="T44" fmla="*/ 2471 w 2794"/>
              <a:gd name="T45" fmla="*/ 3410 h 3411"/>
              <a:gd name="T46" fmla="*/ 2793 w 2794"/>
              <a:gd name="T47" fmla="*/ 3089 h 3411"/>
              <a:gd name="T48" fmla="*/ 2793 w 2794"/>
              <a:gd name="T49" fmla="*/ 321 h 3411"/>
              <a:gd name="T50" fmla="*/ 2793 w 2794"/>
              <a:gd name="T51" fmla="*/ 321 h 3411"/>
              <a:gd name="T52" fmla="*/ 2471 w 2794"/>
              <a:gd name="T53" fmla="*/ 0 h 34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794" h="3411">
                <a:moveTo>
                  <a:pt x="2752" y="3089"/>
                </a:moveTo>
                <a:lnTo>
                  <a:pt x="2752" y="3089"/>
                </a:lnTo>
                <a:cubicBezTo>
                  <a:pt x="2752" y="3244"/>
                  <a:pt x="2626" y="3370"/>
                  <a:pt x="2471" y="3370"/>
                </a:cubicBezTo>
                <a:lnTo>
                  <a:pt x="321" y="3370"/>
                </a:lnTo>
                <a:lnTo>
                  <a:pt x="321" y="3370"/>
                </a:lnTo>
                <a:cubicBezTo>
                  <a:pt x="167" y="3370"/>
                  <a:pt x="41" y="3244"/>
                  <a:pt x="41" y="3089"/>
                </a:cubicBezTo>
                <a:lnTo>
                  <a:pt x="41" y="935"/>
                </a:lnTo>
                <a:lnTo>
                  <a:pt x="2752" y="935"/>
                </a:lnTo>
                <a:lnTo>
                  <a:pt x="2752" y="3089"/>
                </a:lnTo>
                <a:close/>
                <a:moveTo>
                  <a:pt x="2471" y="0"/>
                </a:moveTo>
                <a:lnTo>
                  <a:pt x="1725" y="0"/>
                </a:lnTo>
                <a:lnTo>
                  <a:pt x="1725" y="0"/>
                </a:lnTo>
                <a:cubicBezTo>
                  <a:pt x="1680" y="139"/>
                  <a:pt x="1550" y="239"/>
                  <a:pt x="1396" y="239"/>
                </a:cubicBezTo>
                <a:lnTo>
                  <a:pt x="1396" y="239"/>
                </a:lnTo>
                <a:cubicBezTo>
                  <a:pt x="1242" y="239"/>
                  <a:pt x="1112" y="139"/>
                  <a:pt x="1067" y="0"/>
                </a:cubicBezTo>
                <a:lnTo>
                  <a:pt x="321" y="0"/>
                </a:lnTo>
                <a:lnTo>
                  <a:pt x="321" y="0"/>
                </a:lnTo>
                <a:cubicBezTo>
                  <a:pt x="144" y="0"/>
                  <a:pt x="0" y="145"/>
                  <a:pt x="0" y="321"/>
                </a:cubicBezTo>
                <a:lnTo>
                  <a:pt x="0" y="3089"/>
                </a:lnTo>
                <a:lnTo>
                  <a:pt x="0" y="3089"/>
                </a:lnTo>
                <a:cubicBezTo>
                  <a:pt x="0" y="3266"/>
                  <a:pt x="144" y="3410"/>
                  <a:pt x="321" y="3410"/>
                </a:cubicBezTo>
                <a:lnTo>
                  <a:pt x="2471" y="3410"/>
                </a:lnTo>
                <a:lnTo>
                  <a:pt x="2471" y="3410"/>
                </a:lnTo>
                <a:cubicBezTo>
                  <a:pt x="2648" y="3410"/>
                  <a:pt x="2793" y="3266"/>
                  <a:pt x="2793" y="3089"/>
                </a:cubicBezTo>
                <a:lnTo>
                  <a:pt x="2793" y="321"/>
                </a:lnTo>
                <a:lnTo>
                  <a:pt x="2793" y="321"/>
                </a:lnTo>
                <a:cubicBezTo>
                  <a:pt x="2793" y="145"/>
                  <a:pt x="2648" y="0"/>
                  <a:pt x="2471" y="0"/>
                </a:cubicBezTo>
                <a:close/>
              </a:path>
            </a:pathLst>
          </a:custGeom>
          <a:solidFill>
            <a:schemeClr val="accent5"/>
          </a:solidFill>
          <a:ln>
            <a:noFill/>
          </a:ln>
          <a:effectLst/>
        </p:spPr>
        <p:txBody>
          <a:bodyPr wrap="none" anchor="ctr"/>
          <a:lstStyle/>
          <a:p>
            <a:pPr defTabSz="914377">
              <a:defRPr/>
            </a:pPr>
            <a:endParaRPr lang="en-US" sz="900">
              <a:solidFill>
                <a:srgbClr val="646668"/>
              </a:solidFill>
              <a:latin typeface="Arial" panose="020B0604020202020204"/>
            </a:endParaRPr>
          </a:p>
        </p:txBody>
      </p:sp>
      <p:sp>
        <p:nvSpPr>
          <p:cNvPr id="21" name="Freeform 12">
            <a:extLst>
              <a:ext uri="{FF2B5EF4-FFF2-40B4-BE49-F238E27FC236}">
                <a16:creationId xmlns:a16="http://schemas.microsoft.com/office/drawing/2014/main" id="{17C9513E-4F4F-4170-920C-5A7AD243FD69}"/>
              </a:ext>
            </a:extLst>
          </p:cNvPr>
          <p:cNvSpPr>
            <a:spLocks noChangeArrowheads="1"/>
          </p:cNvSpPr>
          <p:nvPr/>
        </p:nvSpPr>
        <p:spPr bwMode="auto">
          <a:xfrm>
            <a:off x="7517147" y="2962273"/>
            <a:ext cx="1741261" cy="2125767"/>
          </a:xfrm>
          <a:custGeom>
            <a:avLst/>
            <a:gdLst>
              <a:gd name="T0" fmla="*/ 2752 w 2794"/>
              <a:gd name="T1" fmla="*/ 3089 h 3411"/>
              <a:gd name="T2" fmla="*/ 2752 w 2794"/>
              <a:gd name="T3" fmla="*/ 3089 h 3411"/>
              <a:gd name="T4" fmla="*/ 2472 w 2794"/>
              <a:gd name="T5" fmla="*/ 3370 h 3411"/>
              <a:gd name="T6" fmla="*/ 322 w 2794"/>
              <a:gd name="T7" fmla="*/ 3370 h 3411"/>
              <a:gd name="T8" fmla="*/ 322 w 2794"/>
              <a:gd name="T9" fmla="*/ 3370 h 3411"/>
              <a:gd name="T10" fmla="*/ 41 w 2794"/>
              <a:gd name="T11" fmla="*/ 3089 h 3411"/>
              <a:gd name="T12" fmla="*/ 41 w 2794"/>
              <a:gd name="T13" fmla="*/ 935 h 3411"/>
              <a:gd name="T14" fmla="*/ 2752 w 2794"/>
              <a:gd name="T15" fmla="*/ 935 h 3411"/>
              <a:gd name="T16" fmla="*/ 2752 w 2794"/>
              <a:gd name="T17" fmla="*/ 3089 h 3411"/>
              <a:gd name="T18" fmla="*/ 2472 w 2794"/>
              <a:gd name="T19" fmla="*/ 0 h 3411"/>
              <a:gd name="T20" fmla="*/ 1726 w 2794"/>
              <a:gd name="T21" fmla="*/ 0 h 3411"/>
              <a:gd name="T22" fmla="*/ 1726 w 2794"/>
              <a:gd name="T23" fmla="*/ 0 h 3411"/>
              <a:gd name="T24" fmla="*/ 1397 w 2794"/>
              <a:gd name="T25" fmla="*/ 239 h 3411"/>
              <a:gd name="T26" fmla="*/ 1397 w 2794"/>
              <a:gd name="T27" fmla="*/ 239 h 3411"/>
              <a:gd name="T28" fmla="*/ 1067 w 2794"/>
              <a:gd name="T29" fmla="*/ 0 h 3411"/>
              <a:gd name="T30" fmla="*/ 322 w 2794"/>
              <a:gd name="T31" fmla="*/ 0 h 3411"/>
              <a:gd name="T32" fmla="*/ 322 w 2794"/>
              <a:gd name="T33" fmla="*/ 0 h 3411"/>
              <a:gd name="T34" fmla="*/ 0 w 2794"/>
              <a:gd name="T35" fmla="*/ 321 h 3411"/>
              <a:gd name="T36" fmla="*/ 0 w 2794"/>
              <a:gd name="T37" fmla="*/ 3089 h 3411"/>
              <a:gd name="T38" fmla="*/ 0 w 2794"/>
              <a:gd name="T39" fmla="*/ 3089 h 3411"/>
              <a:gd name="T40" fmla="*/ 322 w 2794"/>
              <a:gd name="T41" fmla="*/ 3410 h 3411"/>
              <a:gd name="T42" fmla="*/ 2472 w 2794"/>
              <a:gd name="T43" fmla="*/ 3410 h 3411"/>
              <a:gd name="T44" fmla="*/ 2472 w 2794"/>
              <a:gd name="T45" fmla="*/ 3410 h 3411"/>
              <a:gd name="T46" fmla="*/ 2793 w 2794"/>
              <a:gd name="T47" fmla="*/ 3089 h 3411"/>
              <a:gd name="T48" fmla="*/ 2793 w 2794"/>
              <a:gd name="T49" fmla="*/ 321 h 3411"/>
              <a:gd name="T50" fmla="*/ 2793 w 2794"/>
              <a:gd name="T51" fmla="*/ 321 h 3411"/>
              <a:gd name="T52" fmla="*/ 2472 w 2794"/>
              <a:gd name="T53" fmla="*/ 0 h 34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794" h="3411">
                <a:moveTo>
                  <a:pt x="2752" y="3089"/>
                </a:moveTo>
                <a:lnTo>
                  <a:pt x="2752" y="3089"/>
                </a:lnTo>
                <a:cubicBezTo>
                  <a:pt x="2752" y="3244"/>
                  <a:pt x="2626" y="3370"/>
                  <a:pt x="2472" y="3370"/>
                </a:cubicBezTo>
                <a:lnTo>
                  <a:pt x="322" y="3370"/>
                </a:lnTo>
                <a:lnTo>
                  <a:pt x="322" y="3370"/>
                </a:lnTo>
                <a:cubicBezTo>
                  <a:pt x="167" y="3370"/>
                  <a:pt x="41" y="3244"/>
                  <a:pt x="41" y="3089"/>
                </a:cubicBezTo>
                <a:lnTo>
                  <a:pt x="41" y="935"/>
                </a:lnTo>
                <a:lnTo>
                  <a:pt x="2752" y="935"/>
                </a:lnTo>
                <a:lnTo>
                  <a:pt x="2752" y="3089"/>
                </a:lnTo>
                <a:close/>
                <a:moveTo>
                  <a:pt x="2472" y="0"/>
                </a:moveTo>
                <a:lnTo>
                  <a:pt x="1726" y="0"/>
                </a:lnTo>
                <a:lnTo>
                  <a:pt x="1726" y="0"/>
                </a:lnTo>
                <a:cubicBezTo>
                  <a:pt x="1681" y="139"/>
                  <a:pt x="1551" y="239"/>
                  <a:pt x="1397" y="239"/>
                </a:cubicBezTo>
                <a:lnTo>
                  <a:pt x="1397" y="239"/>
                </a:lnTo>
                <a:cubicBezTo>
                  <a:pt x="1243" y="239"/>
                  <a:pt x="1113" y="139"/>
                  <a:pt x="1067" y="0"/>
                </a:cubicBezTo>
                <a:lnTo>
                  <a:pt x="322" y="0"/>
                </a:lnTo>
                <a:lnTo>
                  <a:pt x="322" y="0"/>
                </a:lnTo>
                <a:cubicBezTo>
                  <a:pt x="145" y="0"/>
                  <a:pt x="0" y="145"/>
                  <a:pt x="0" y="321"/>
                </a:cubicBezTo>
                <a:lnTo>
                  <a:pt x="0" y="3089"/>
                </a:lnTo>
                <a:lnTo>
                  <a:pt x="0" y="3089"/>
                </a:lnTo>
                <a:cubicBezTo>
                  <a:pt x="0" y="3266"/>
                  <a:pt x="145" y="3410"/>
                  <a:pt x="322" y="3410"/>
                </a:cubicBezTo>
                <a:lnTo>
                  <a:pt x="2472" y="3410"/>
                </a:lnTo>
                <a:lnTo>
                  <a:pt x="2472" y="3410"/>
                </a:lnTo>
                <a:cubicBezTo>
                  <a:pt x="2649" y="3410"/>
                  <a:pt x="2793" y="3266"/>
                  <a:pt x="2793" y="3089"/>
                </a:cubicBezTo>
                <a:lnTo>
                  <a:pt x="2793" y="321"/>
                </a:lnTo>
                <a:lnTo>
                  <a:pt x="2793" y="321"/>
                </a:lnTo>
                <a:cubicBezTo>
                  <a:pt x="2793" y="145"/>
                  <a:pt x="2649" y="0"/>
                  <a:pt x="2472" y="0"/>
                </a:cubicBezTo>
                <a:close/>
              </a:path>
            </a:pathLst>
          </a:custGeom>
          <a:solidFill>
            <a:schemeClr val="accent4"/>
          </a:solidFill>
          <a:ln>
            <a:noFill/>
          </a:ln>
          <a:effectLst/>
        </p:spPr>
        <p:txBody>
          <a:bodyPr wrap="none" anchor="ctr"/>
          <a:lstStyle/>
          <a:p>
            <a:pPr defTabSz="914377">
              <a:defRPr/>
            </a:pPr>
            <a:endParaRPr lang="en-US" sz="900">
              <a:solidFill>
                <a:srgbClr val="646668"/>
              </a:solidFill>
              <a:latin typeface="Arial" panose="020B0604020202020204"/>
            </a:endParaRPr>
          </a:p>
        </p:txBody>
      </p:sp>
      <p:sp>
        <p:nvSpPr>
          <p:cNvPr id="22" name="Freeform 13">
            <a:extLst>
              <a:ext uri="{FF2B5EF4-FFF2-40B4-BE49-F238E27FC236}">
                <a16:creationId xmlns:a16="http://schemas.microsoft.com/office/drawing/2014/main" id="{74B8AA3D-062A-4777-BE7D-E11468CC65AA}"/>
              </a:ext>
            </a:extLst>
          </p:cNvPr>
          <p:cNvSpPr>
            <a:spLocks noChangeArrowheads="1"/>
          </p:cNvSpPr>
          <p:nvPr/>
        </p:nvSpPr>
        <p:spPr bwMode="auto">
          <a:xfrm>
            <a:off x="8195523" y="2706851"/>
            <a:ext cx="381760" cy="381760"/>
          </a:xfrm>
          <a:custGeom>
            <a:avLst/>
            <a:gdLst>
              <a:gd name="T0" fmla="*/ 306 w 612"/>
              <a:gd name="T1" fmla="*/ 0 h 611"/>
              <a:gd name="T2" fmla="*/ 306 w 612"/>
              <a:gd name="T3" fmla="*/ 0 h 611"/>
              <a:gd name="T4" fmla="*/ 0 w 612"/>
              <a:gd name="T5" fmla="*/ 305 h 611"/>
              <a:gd name="T6" fmla="*/ 0 w 612"/>
              <a:gd name="T7" fmla="*/ 305 h 611"/>
              <a:gd name="T8" fmla="*/ 306 w 612"/>
              <a:gd name="T9" fmla="*/ 610 h 611"/>
              <a:gd name="T10" fmla="*/ 306 w 612"/>
              <a:gd name="T11" fmla="*/ 610 h 611"/>
              <a:gd name="T12" fmla="*/ 611 w 612"/>
              <a:gd name="T13" fmla="*/ 305 h 611"/>
              <a:gd name="T14" fmla="*/ 611 w 612"/>
              <a:gd name="T15" fmla="*/ 305 h 611"/>
              <a:gd name="T16" fmla="*/ 306 w 612"/>
              <a:gd name="T17" fmla="*/ 0 h 6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12" h="611">
                <a:moveTo>
                  <a:pt x="306" y="0"/>
                </a:moveTo>
                <a:lnTo>
                  <a:pt x="306" y="0"/>
                </a:lnTo>
                <a:cubicBezTo>
                  <a:pt x="137" y="0"/>
                  <a:pt x="0" y="136"/>
                  <a:pt x="0" y="305"/>
                </a:cubicBezTo>
                <a:lnTo>
                  <a:pt x="0" y="305"/>
                </a:lnTo>
                <a:cubicBezTo>
                  <a:pt x="0" y="474"/>
                  <a:pt x="137" y="610"/>
                  <a:pt x="306" y="610"/>
                </a:cubicBezTo>
                <a:lnTo>
                  <a:pt x="306" y="610"/>
                </a:lnTo>
                <a:cubicBezTo>
                  <a:pt x="474" y="610"/>
                  <a:pt x="611" y="474"/>
                  <a:pt x="611" y="305"/>
                </a:cubicBezTo>
                <a:lnTo>
                  <a:pt x="611" y="305"/>
                </a:lnTo>
                <a:cubicBezTo>
                  <a:pt x="611" y="136"/>
                  <a:pt x="474" y="0"/>
                  <a:pt x="306" y="0"/>
                </a:cubicBezTo>
              </a:path>
            </a:pathLst>
          </a:custGeom>
          <a:solidFill>
            <a:schemeClr val="accent4"/>
          </a:solidFill>
          <a:ln>
            <a:noFill/>
          </a:ln>
          <a:effectLst/>
        </p:spPr>
        <p:txBody>
          <a:bodyPr wrap="none" anchor="ctr"/>
          <a:lstStyle/>
          <a:p>
            <a:pPr defTabSz="914377">
              <a:defRPr/>
            </a:pPr>
            <a:endParaRPr lang="en-US" sz="900">
              <a:solidFill>
                <a:srgbClr val="646668"/>
              </a:solidFill>
              <a:latin typeface="Arial" panose="020B0604020202020204"/>
            </a:endParaRPr>
          </a:p>
        </p:txBody>
      </p:sp>
      <p:sp>
        <p:nvSpPr>
          <p:cNvPr id="23" name="Freeform 14">
            <a:extLst>
              <a:ext uri="{FF2B5EF4-FFF2-40B4-BE49-F238E27FC236}">
                <a16:creationId xmlns:a16="http://schemas.microsoft.com/office/drawing/2014/main" id="{F0CD91FC-F1B1-494A-9954-4EA97B5B4F34}"/>
              </a:ext>
            </a:extLst>
          </p:cNvPr>
          <p:cNvSpPr>
            <a:spLocks noChangeArrowheads="1"/>
          </p:cNvSpPr>
          <p:nvPr/>
        </p:nvSpPr>
        <p:spPr bwMode="auto">
          <a:xfrm>
            <a:off x="3213431" y="2962273"/>
            <a:ext cx="1738515" cy="2125767"/>
          </a:xfrm>
          <a:custGeom>
            <a:avLst/>
            <a:gdLst>
              <a:gd name="T0" fmla="*/ 2751 w 2793"/>
              <a:gd name="T1" fmla="*/ 3089 h 3411"/>
              <a:gd name="T2" fmla="*/ 2751 w 2793"/>
              <a:gd name="T3" fmla="*/ 3089 h 3411"/>
              <a:gd name="T4" fmla="*/ 2471 w 2793"/>
              <a:gd name="T5" fmla="*/ 3370 h 3411"/>
              <a:gd name="T6" fmla="*/ 321 w 2793"/>
              <a:gd name="T7" fmla="*/ 3370 h 3411"/>
              <a:gd name="T8" fmla="*/ 321 w 2793"/>
              <a:gd name="T9" fmla="*/ 3370 h 3411"/>
              <a:gd name="T10" fmla="*/ 41 w 2793"/>
              <a:gd name="T11" fmla="*/ 3089 h 3411"/>
              <a:gd name="T12" fmla="*/ 41 w 2793"/>
              <a:gd name="T13" fmla="*/ 935 h 3411"/>
              <a:gd name="T14" fmla="*/ 2751 w 2793"/>
              <a:gd name="T15" fmla="*/ 935 h 3411"/>
              <a:gd name="T16" fmla="*/ 2751 w 2793"/>
              <a:gd name="T17" fmla="*/ 3089 h 3411"/>
              <a:gd name="T18" fmla="*/ 2471 w 2793"/>
              <a:gd name="T19" fmla="*/ 0 h 3411"/>
              <a:gd name="T20" fmla="*/ 1725 w 2793"/>
              <a:gd name="T21" fmla="*/ 0 h 3411"/>
              <a:gd name="T22" fmla="*/ 1725 w 2793"/>
              <a:gd name="T23" fmla="*/ 0 h 3411"/>
              <a:gd name="T24" fmla="*/ 1396 w 2793"/>
              <a:gd name="T25" fmla="*/ 239 h 3411"/>
              <a:gd name="T26" fmla="*/ 1396 w 2793"/>
              <a:gd name="T27" fmla="*/ 239 h 3411"/>
              <a:gd name="T28" fmla="*/ 1067 w 2793"/>
              <a:gd name="T29" fmla="*/ 0 h 3411"/>
              <a:gd name="T30" fmla="*/ 321 w 2793"/>
              <a:gd name="T31" fmla="*/ 0 h 3411"/>
              <a:gd name="T32" fmla="*/ 321 w 2793"/>
              <a:gd name="T33" fmla="*/ 0 h 3411"/>
              <a:gd name="T34" fmla="*/ 0 w 2793"/>
              <a:gd name="T35" fmla="*/ 321 h 3411"/>
              <a:gd name="T36" fmla="*/ 0 w 2793"/>
              <a:gd name="T37" fmla="*/ 3089 h 3411"/>
              <a:gd name="T38" fmla="*/ 0 w 2793"/>
              <a:gd name="T39" fmla="*/ 3089 h 3411"/>
              <a:gd name="T40" fmla="*/ 321 w 2793"/>
              <a:gd name="T41" fmla="*/ 3410 h 3411"/>
              <a:gd name="T42" fmla="*/ 2471 w 2793"/>
              <a:gd name="T43" fmla="*/ 3410 h 3411"/>
              <a:gd name="T44" fmla="*/ 2471 w 2793"/>
              <a:gd name="T45" fmla="*/ 3410 h 3411"/>
              <a:gd name="T46" fmla="*/ 2792 w 2793"/>
              <a:gd name="T47" fmla="*/ 3089 h 3411"/>
              <a:gd name="T48" fmla="*/ 2792 w 2793"/>
              <a:gd name="T49" fmla="*/ 321 h 3411"/>
              <a:gd name="T50" fmla="*/ 2792 w 2793"/>
              <a:gd name="T51" fmla="*/ 321 h 3411"/>
              <a:gd name="T52" fmla="*/ 2471 w 2793"/>
              <a:gd name="T53" fmla="*/ 0 h 34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793" h="3411">
                <a:moveTo>
                  <a:pt x="2751" y="3089"/>
                </a:moveTo>
                <a:lnTo>
                  <a:pt x="2751" y="3089"/>
                </a:lnTo>
                <a:cubicBezTo>
                  <a:pt x="2751" y="3244"/>
                  <a:pt x="2625" y="3370"/>
                  <a:pt x="2471" y="3370"/>
                </a:cubicBezTo>
                <a:lnTo>
                  <a:pt x="321" y="3370"/>
                </a:lnTo>
                <a:lnTo>
                  <a:pt x="321" y="3370"/>
                </a:lnTo>
                <a:cubicBezTo>
                  <a:pt x="167" y="3370"/>
                  <a:pt x="41" y="3244"/>
                  <a:pt x="41" y="3089"/>
                </a:cubicBezTo>
                <a:lnTo>
                  <a:pt x="41" y="935"/>
                </a:lnTo>
                <a:lnTo>
                  <a:pt x="2751" y="935"/>
                </a:lnTo>
                <a:lnTo>
                  <a:pt x="2751" y="3089"/>
                </a:lnTo>
                <a:close/>
                <a:moveTo>
                  <a:pt x="2471" y="0"/>
                </a:moveTo>
                <a:lnTo>
                  <a:pt x="1725" y="0"/>
                </a:lnTo>
                <a:lnTo>
                  <a:pt x="1725" y="0"/>
                </a:lnTo>
                <a:cubicBezTo>
                  <a:pt x="1680" y="139"/>
                  <a:pt x="1550" y="239"/>
                  <a:pt x="1396" y="239"/>
                </a:cubicBezTo>
                <a:lnTo>
                  <a:pt x="1396" y="239"/>
                </a:lnTo>
                <a:cubicBezTo>
                  <a:pt x="1242" y="239"/>
                  <a:pt x="1112" y="139"/>
                  <a:pt x="1067" y="0"/>
                </a:cubicBezTo>
                <a:lnTo>
                  <a:pt x="321" y="0"/>
                </a:lnTo>
                <a:lnTo>
                  <a:pt x="321" y="0"/>
                </a:lnTo>
                <a:cubicBezTo>
                  <a:pt x="144" y="0"/>
                  <a:pt x="0" y="145"/>
                  <a:pt x="0" y="321"/>
                </a:cubicBezTo>
                <a:lnTo>
                  <a:pt x="0" y="3089"/>
                </a:lnTo>
                <a:lnTo>
                  <a:pt x="0" y="3089"/>
                </a:lnTo>
                <a:cubicBezTo>
                  <a:pt x="0" y="3266"/>
                  <a:pt x="144" y="3410"/>
                  <a:pt x="321" y="3410"/>
                </a:cubicBezTo>
                <a:lnTo>
                  <a:pt x="2471" y="3410"/>
                </a:lnTo>
                <a:lnTo>
                  <a:pt x="2471" y="3410"/>
                </a:lnTo>
                <a:cubicBezTo>
                  <a:pt x="2648" y="3410"/>
                  <a:pt x="2792" y="3266"/>
                  <a:pt x="2792" y="3089"/>
                </a:cubicBezTo>
                <a:lnTo>
                  <a:pt x="2792" y="321"/>
                </a:lnTo>
                <a:lnTo>
                  <a:pt x="2792" y="321"/>
                </a:lnTo>
                <a:cubicBezTo>
                  <a:pt x="2792" y="145"/>
                  <a:pt x="2648" y="0"/>
                  <a:pt x="2471" y="0"/>
                </a:cubicBezTo>
                <a:close/>
              </a:path>
            </a:pathLst>
          </a:custGeom>
          <a:solidFill>
            <a:schemeClr val="accent2"/>
          </a:solidFill>
          <a:ln>
            <a:noFill/>
          </a:ln>
          <a:effectLst/>
        </p:spPr>
        <p:txBody>
          <a:bodyPr wrap="none" anchor="ctr"/>
          <a:lstStyle/>
          <a:p>
            <a:pPr defTabSz="914377">
              <a:defRPr/>
            </a:pPr>
            <a:endParaRPr lang="en-US" sz="900">
              <a:solidFill>
                <a:srgbClr val="646668"/>
              </a:solidFill>
              <a:latin typeface="Arial" panose="020B0604020202020204"/>
            </a:endParaRPr>
          </a:p>
        </p:txBody>
      </p:sp>
      <p:sp>
        <p:nvSpPr>
          <p:cNvPr id="24" name="Freeform 15">
            <a:extLst>
              <a:ext uri="{FF2B5EF4-FFF2-40B4-BE49-F238E27FC236}">
                <a16:creationId xmlns:a16="http://schemas.microsoft.com/office/drawing/2014/main" id="{0ECD1162-150A-463E-BBB3-F8A29A1D2F85}"/>
              </a:ext>
            </a:extLst>
          </p:cNvPr>
          <p:cNvSpPr>
            <a:spLocks noChangeArrowheads="1"/>
          </p:cNvSpPr>
          <p:nvPr/>
        </p:nvSpPr>
        <p:spPr bwMode="auto">
          <a:xfrm>
            <a:off x="5363915" y="2962273"/>
            <a:ext cx="1738515" cy="2125767"/>
          </a:xfrm>
          <a:custGeom>
            <a:avLst/>
            <a:gdLst>
              <a:gd name="T0" fmla="*/ 2751 w 2793"/>
              <a:gd name="T1" fmla="*/ 3089 h 3411"/>
              <a:gd name="T2" fmla="*/ 2751 w 2793"/>
              <a:gd name="T3" fmla="*/ 3089 h 3411"/>
              <a:gd name="T4" fmla="*/ 2470 w 2793"/>
              <a:gd name="T5" fmla="*/ 3370 h 3411"/>
              <a:gd name="T6" fmla="*/ 322 w 2793"/>
              <a:gd name="T7" fmla="*/ 3370 h 3411"/>
              <a:gd name="T8" fmla="*/ 322 w 2793"/>
              <a:gd name="T9" fmla="*/ 3370 h 3411"/>
              <a:gd name="T10" fmla="*/ 41 w 2793"/>
              <a:gd name="T11" fmla="*/ 3089 h 3411"/>
              <a:gd name="T12" fmla="*/ 41 w 2793"/>
              <a:gd name="T13" fmla="*/ 935 h 3411"/>
              <a:gd name="T14" fmla="*/ 2751 w 2793"/>
              <a:gd name="T15" fmla="*/ 935 h 3411"/>
              <a:gd name="T16" fmla="*/ 2751 w 2793"/>
              <a:gd name="T17" fmla="*/ 3089 h 3411"/>
              <a:gd name="T18" fmla="*/ 2470 w 2793"/>
              <a:gd name="T19" fmla="*/ 0 h 3411"/>
              <a:gd name="T20" fmla="*/ 1725 w 2793"/>
              <a:gd name="T21" fmla="*/ 0 h 3411"/>
              <a:gd name="T22" fmla="*/ 1725 w 2793"/>
              <a:gd name="T23" fmla="*/ 0 h 3411"/>
              <a:gd name="T24" fmla="*/ 1396 w 2793"/>
              <a:gd name="T25" fmla="*/ 239 h 3411"/>
              <a:gd name="T26" fmla="*/ 1396 w 2793"/>
              <a:gd name="T27" fmla="*/ 239 h 3411"/>
              <a:gd name="T28" fmla="*/ 1067 w 2793"/>
              <a:gd name="T29" fmla="*/ 0 h 3411"/>
              <a:gd name="T30" fmla="*/ 322 w 2793"/>
              <a:gd name="T31" fmla="*/ 0 h 3411"/>
              <a:gd name="T32" fmla="*/ 322 w 2793"/>
              <a:gd name="T33" fmla="*/ 0 h 3411"/>
              <a:gd name="T34" fmla="*/ 0 w 2793"/>
              <a:gd name="T35" fmla="*/ 321 h 3411"/>
              <a:gd name="T36" fmla="*/ 0 w 2793"/>
              <a:gd name="T37" fmla="*/ 3089 h 3411"/>
              <a:gd name="T38" fmla="*/ 0 w 2793"/>
              <a:gd name="T39" fmla="*/ 3089 h 3411"/>
              <a:gd name="T40" fmla="*/ 322 w 2793"/>
              <a:gd name="T41" fmla="*/ 3410 h 3411"/>
              <a:gd name="T42" fmla="*/ 2470 w 2793"/>
              <a:gd name="T43" fmla="*/ 3410 h 3411"/>
              <a:gd name="T44" fmla="*/ 2470 w 2793"/>
              <a:gd name="T45" fmla="*/ 3410 h 3411"/>
              <a:gd name="T46" fmla="*/ 2792 w 2793"/>
              <a:gd name="T47" fmla="*/ 3089 h 3411"/>
              <a:gd name="T48" fmla="*/ 2792 w 2793"/>
              <a:gd name="T49" fmla="*/ 321 h 3411"/>
              <a:gd name="T50" fmla="*/ 2792 w 2793"/>
              <a:gd name="T51" fmla="*/ 321 h 3411"/>
              <a:gd name="T52" fmla="*/ 2470 w 2793"/>
              <a:gd name="T53" fmla="*/ 0 h 34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793" h="3411">
                <a:moveTo>
                  <a:pt x="2751" y="3089"/>
                </a:moveTo>
                <a:lnTo>
                  <a:pt x="2751" y="3089"/>
                </a:lnTo>
                <a:cubicBezTo>
                  <a:pt x="2751" y="3244"/>
                  <a:pt x="2625" y="3370"/>
                  <a:pt x="2470" y="3370"/>
                </a:cubicBezTo>
                <a:lnTo>
                  <a:pt x="322" y="3370"/>
                </a:lnTo>
                <a:lnTo>
                  <a:pt x="322" y="3370"/>
                </a:lnTo>
                <a:cubicBezTo>
                  <a:pt x="167" y="3370"/>
                  <a:pt x="41" y="3244"/>
                  <a:pt x="41" y="3089"/>
                </a:cubicBezTo>
                <a:lnTo>
                  <a:pt x="41" y="935"/>
                </a:lnTo>
                <a:lnTo>
                  <a:pt x="2751" y="935"/>
                </a:lnTo>
                <a:lnTo>
                  <a:pt x="2751" y="3089"/>
                </a:lnTo>
                <a:close/>
                <a:moveTo>
                  <a:pt x="2470" y="0"/>
                </a:moveTo>
                <a:lnTo>
                  <a:pt x="1725" y="0"/>
                </a:lnTo>
                <a:lnTo>
                  <a:pt x="1725" y="0"/>
                </a:lnTo>
                <a:cubicBezTo>
                  <a:pt x="1679" y="139"/>
                  <a:pt x="1549" y="239"/>
                  <a:pt x="1396" y="239"/>
                </a:cubicBezTo>
                <a:lnTo>
                  <a:pt x="1396" y="239"/>
                </a:lnTo>
                <a:cubicBezTo>
                  <a:pt x="1242" y="239"/>
                  <a:pt x="1112" y="139"/>
                  <a:pt x="1067" y="0"/>
                </a:cubicBezTo>
                <a:lnTo>
                  <a:pt x="322" y="0"/>
                </a:lnTo>
                <a:lnTo>
                  <a:pt x="322" y="0"/>
                </a:lnTo>
                <a:cubicBezTo>
                  <a:pt x="144" y="0"/>
                  <a:pt x="0" y="145"/>
                  <a:pt x="0" y="321"/>
                </a:cubicBezTo>
                <a:lnTo>
                  <a:pt x="0" y="3089"/>
                </a:lnTo>
                <a:lnTo>
                  <a:pt x="0" y="3089"/>
                </a:lnTo>
                <a:cubicBezTo>
                  <a:pt x="0" y="3266"/>
                  <a:pt x="144" y="3410"/>
                  <a:pt x="322" y="3410"/>
                </a:cubicBezTo>
                <a:lnTo>
                  <a:pt x="2470" y="3410"/>
                </a:lnTo>
                <a:lnTo>
                  <a:pt x="2470" y="3410"/>
                </a:lnTo>
                <a:cubicBezTo>
                  <a:pt x="2648" y="3410"/>
                  <a:pt x="2792" y="3266"/>
                  <a:pt x="2792" y="3089"/>
                </a:cubicBezTo>
                <a:lnTo>
                  <a:pt x="2792" y="321"/>
                </a:lnTo>
                <a:lnTo>
                  <a:pt x="2792" y="321"/>
                </a:lnTo>
                <a:cubicBezTo>
                  <a:pt x="2792" y="145"/>
                  <a:pt x="2648" y="0"/>
                  <a:pt x="2470" y="0"/>
                </a:cubicBezTo>
                <a:close/>
              </a:path>
            </a:pathLst>
          </a:custGeom>
          <a:solidFill>
            <a:schemeClr val="accent3"/>
          </a:solidFill>
          <a:ln>
            <a:noFill/>
          </a:ln>
          <a:effectLst/>
        </p:spPr>
        <p:txBody>
          <a:bodyPr wrap="none" anchor="ctr"/>
          <a:lstStyle/>
          <a:p>
            <a:pPr defTabSz="914377">
              <a:defRPr/>
            </a:pPr>
            <a:endParaRPr lang="en-US" sz="900">
              <a:solidFill>
                <a:srgbClr val="646668"/>
              </a:solidFill>
              <a:latin typeface="Arial" panose="020B0604020202020204"/>
            </a:endParaRPr>
          </a:p>
        </p:txBody>
      </p:sp>
      <p:sp>
        <p:nvSpPr>
          <p:cNvPr id="25" name="Freeform 16">
            <a:extLst>
              <a:ext uri="{FF2B5EF4-FFF2-40B4-BE49-F238E27FC236}">
                <a16:creationId xmlns:a16="http://schemas.microsoft.com/office/drawing/2014/main" id="{38A66F4F-530D-4CB3-BD54-3398C2D8CE57}"/>
              </a:ext>
            </a:extLst>
          </p:cNvPr>
          <p:cNvSpPr>
            <a:spLocks noChangeArrowheads="1"/>
          </p:cNvSpPr>
          <p:nvPr/>
        </p:nvSpPr>
        <p:spPr bwMode="auto">
          <a:xfrm>
            <a:off x="1060200" y="2962273"/>
            <a:ext cx="1741261" cy="2125767"/>
          </a:xfrm>
          <a:custGeom>
            <a:avLst/>
            <a:gdLst>
              <a:gd name="T0" fmla="*/ 2752 w 2794"/>
              <a:gd name="T1" fmla="*/ 3089 h 3411"/>
              <a:gd name="T2" fmla="*/ 2752 w 2794"/>
              <a:gd name="T3" fmla="*/ 3089 h 3411"/>
              <a:gd name="T4" fmla="*/ 2471 w 2794"/>
              <a:gd name="T5" fmla="*/ 3370 h 3411"/>
              <a:gd name="T6" fmla="*/ 322 w 2794"/>
              <a:gd name="T7" fmla="*/ 3370 h 3411"/>
              <a:gd name="T8" fmla="*/ 322 w 2794"/>
              <a:gd name="T9" fmla="*/ 3370 h 3411"/>
              <a:gd name="T10" fmla="*/ 41 w 2794"/>
              <a:gd name="T11" fmla="*/ 3089 h 3411"/>
              <a:gd name="T12" fmla="*/ 41 w 2794"/>
              <a:gd name="T13" fmla="*/ 935 h 3411"/>
              <a:gd name="T14" fmla="*/ 2752 w 2794"/>
              <a:gd name="T15" fmla="*/ 935 h 3411"/>
              <a:gd name="T16" fmla="*/ 2752 w 2794"/>
              <a:gd name="T17" fmla="*/ 3089 h 3411"/>
              <a:gd name="T18" fmla="*/ 2471 w 2794"/>
              <a:gd name="T19" fmla="*/ 0 h 3411"/>
              <a:gd name="T20" fmla="*/ 1726 w 2794"/>
              <a:gd name="T21" fmla="*/ 0 h 3411"/>
              <a:gd name="T22" fmla="*/ 1726 w 2794"/>
              <a:gd name="T23" fmla="*/ 0 h 3411"/>
              <a:gd name="T24" fmla="*/ 1396 w 2794"/>
              <a:gd name="T25" fmla="*/ 239 h 3411"/>
              <a:gd name="T26" fmla="*/ 1396 w 2794"/>
              <a:gd name="T27" fmla="*/ 239 h 3411"/>
              <a:gd name="T28" fmla="*/ 1067 w 2794"/>
              <a:gd name="T29" fmla="*/ 0 h 3411"/>
              <a:gd name="T30" fmla="*/ 322 w 2794"/>
              <a:gd name="T31" fmla="*/ 0 h 3411"/>
              <a:gd name="T32" fmla="*/ 322 w 2794"/>
              <a:gd name="T33" fmla="*/ 0 h 3411"/>
              <a:gd name="T34" fmla="*/ 0 w 2794"/>
              <a:gd name="T35" fmla="*/ 321 h 3411"/>
              <a:gd name="T36" fmla="*/ 0 w 2794"/>
              <a:gd name="T37" fmla="*/ 3089 h 3411"/>
              <a:gd name="T38" fmla="*/ 0 w 2794"/>
              <a:gd name="T39" fmla="*/ 3089 h 3411"/>
              <a:gd name="T40" fmla="*/ 322 w 2794"/>
              <a:gd name="T41" fmla="*/ 3410 h 3411"/>
              <a:gd name="T42" fmla="*/ 2471 w 2794"/>
              <a:gd name="T43" fmla="*/ 3410 h 3411"/>
              <a:gd name="T44" fmla="*/ 2471 w 2794"/>
              <a:gd name="T45" fmla="*/ 3410 h 3411"/>
              <a:gd name="T46" fmla="*/ 2793 w 2794"/>
              <a:gd name="T47" fmla="*/ 3089 h 3411"/>
              <a:gd name="T48" fmla="*/ 2793 w 2794"/>
              <a:gd name="T49" fmla="*/ 321 h 3411"/>
              <a:gd name="T50" fmla="*/ 2793 w 2794"/>
              <a:gd name="T51" fmla="*/ 321 h 3411"/>
              <a:gd name="T52" fmla="*/ 2471 w 2794"/>
              <a:gd name="T53" fmla="*/ 0 h 34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794" h="3411">
                <a:moveTo>
                  <a:pt x="2752" y="3089"/>
                </a:moveTo>
                <a:lnTo>
                  <a:pt x="2752" y="3089"/>
                </a:lnTo>
                <a:cubicBezTo>
                  <a:pt x="2752" y="3244"/>
                  <a:pt x="2626" y="3370"/>
                  <a:pt x="2471" y="3370"/>
                </a:cubicBezTo>
                <a:lnTo>
                  <a:pt x="322" y="3370"/>
                </a:lnTo>
                <a:lnTo>
                  <a:pt x="322" y="3370"/>
                </a:lnTo>
                <a:cubicBezTo>
                  <a:pt x="167" y="3370"/>
                  <a:pt x="41" y="3244"/>
                  <a:pt x="41" y="3089"/>
                </a:cubicBezTo>
                <a:lnTo>
                  <a:pt x="41" y="935"/>
                </a:lnTo>
                <a:lnTo>
                  <a:pt x="2752" y="935"/>
                </a:lnTo>
                <a:lnTo>
                  <a:pt x="2752" y="3089"/>
                </a:lnTo>
                <a:close/>
                <a:moveTo>
                  <a:pt x="2471" y="0"/>
                </a:moveTo>
                <a:lnTo>
                  <a:pt x="1726" y="0"/>
                </a:lnTo>
                <a:lnTo>
                  <a:pt x="1726" y="0"/>
                </a:lnTo>
                <a:cubicBezTo>
                  <a:pt x="1681" y="139"/>
                  <a:pt x="1550" y="239"/>
                  <a:pt x="1396" y="239"/>
                </a:cubicBezTo>
                <a:lnTo>
                  <a:pt x="1396" y="239"/>
                </a:lnTo>
                <a:cubicBezTo>
                  <a:pt x="1243" y="239"/>
                  <a:pt x="1113" y="139"/>
                  <a:pt x="1067" y="0"/>
                </a:cubicBezTo>
                <a:lnTo>
                  <a:pt x="322" y="0"/>
                </a:lnTo>
                <a:lnTo>
                  <a:pt x="322" y="0"/>
                </a:lnTo>
                <a:cubicBezTo>
                  <a:pt x="144" y="0"/>
                  <a:pt x="0" y="145"/>
                  <a:pt x="0" y="321"/>
                </a:cubicBezTo>
                <a:lnTo>
                  <a:pt x="0" y="3089"/>
                </a:lnTo>
                <a:lnTo>
                  <a:pt x="0" y="3089"/>
                </a:lnTo>
                <a:cubicBezTo>
                  <a:pt x="0" y="3266"/>
                  <a:pt x="144" y="3410"/>
                  <a:pt x="322" y="3410"/>
                </a:cubicBezTo>
                <a:lnTo>
                  <a:pt x="2471" y="3410"/>
                </a:lnTo>
                <a:lnTo>
                  <a:pt x="2471" y="3410"/>
                </a:lnTo>
                <a:cubicBezTo>
                  <a:pt x="2649" y="3410"/>
                  <a:pt x="2793" y="3266"/>
                  <a:pt x="2793" y="3089"/>
                </a:cubicBezTo>
                <a:lnTo>
                  <a:pt x="2793" y="321"/>
                </a:lnTo>
                <a:lnTo>
                  <a:pt x="2793" y="321"/>
                </a:lnTo>
                <a:cubicBezTo>
                  <a:pt x="2793" y="145"/>
                  <a:pt x="2649" y="0"/>
                  <a:pt x="2471" y="0"/>
                </a:cubicBezTo>
                <a:close/>
              </a:path>
            </a:pathLst>
          </a:custGeom>
          <a:solidFill>
            <a:schemeClr val="accent1"/>
          </a:solidFill>
          <a:ln>
            <a:noFill/>
          </a:ln>
          <a:effectLst/>
        </p:spPr>
        <p:txBody>
          <a:bodyPr wrap="none" anchor="ctr"/>
          <a:lstStyle/>
          <a:p>
            <a:pPr defTabSz="914377">
              <a:defRPr/>
            </a:pPr>
            <a:endParaRPr lang="en-US" sz="900">
              <a:solidFill>
                <a:srgbClr val="646668"/>
              </a:solidFill>
              <a:latin typeface="Arial" panose="020B0604020202020204"/>
            </a:endParaRPr>
          </a:p>
        </p:txBody>
      </p:sp>
      <p:sp>
        <p:nvSpPr>
          <p:cNvPr id="26" name="Freeform 17">
            <a:extLst>
              <a:ext uri="{FF2B5EF4-FFF2-40B4-BE49-F238E27FC236}">
                <a16:creationId xmlns:a16="http://schemas.microsoft.com/office/drawing/2014/main" id="{62E56BA8-AB07-4907-B8D7-55A907B63A55}"/>
              </a:ext>
            </a:extLst>
          </p:cNvPr>
          <p:cNvSpPr>
            <a:spLocks noChangeArrowheads="1"/>
          </p:cNvSpPr>
          <p:nvPr/>
        </p:nvSpPr>
        <p:spPr bwMode="auto">
          <a:xfrm>
            <a:off x="1741323" y="2706851"/>
            <a:ext cx="381760" cy="381760"/>
          </a:xfrm>
          <a:custGeom>
            <a:avLst/>
            <a:gdLst>
              <a:gd name="T0" fmla="*/ 305 w 612"/>
              <a:gd name="T1" fmla="*/ 0 h 611"/>
              <a:gd name="T2" fmla="*/ 305 w 612"/>
              <a:gd name="T3" fmla="*/ 0 h 611"/>
              <a:gd name="T4" fmla="*/ 0 w 612"/>
              <a:gd name="T5" fmla="*/ 305 h 611"/>
              <a:gd name="T6" fmla="*/ 0 w 612"/>
              <a:gd name="T7" fmla="*/ 305 h 611"/>
              <a:gd name="T8" fmla="*/ 305 w 612"/>
              <a:gd name="T9" fmla="*/ 610 h 611"/>
              <a:gd name="T10" fmla="*/ 305 w 612"/>
              <a:gd name="T11" fmla="*/ 610 h 611"/>
              <a:gd name="T12" fmla="*/ 611 w 612"/>
              <a:gd name="T13" fmla="*/ 305 h 611"/>
              <a:gd name="T14" fmla="*/ 611 w 612"/>
              <a:gd name="T15" fmla="*/ 305 h 611"/>
              <a:gd name="T16" fmla="*/ 305 w 612"/>
              <a:gd name="T17" fmla="*/ 0 h 6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12" h="611">
                <a:moveTo>
                  <a:pt x="305" y="0"/>
                </a:moveTo>
                <a:lnTo>
                  <a:pt x="305" y="0"/>
                </a:lnTo>
                <a:cubicBezTo>
                  <a:pt x="137" y="0"/>
                  <a:pt x="0" y="136"/>
                  <a:pt x="0" y="305"/>
                </a:cubicBezTo>
                <a:lnTo>
                  <a:pt x="0" y="305"/>
                </a:lnTo>
                <a:cubicBezTo>
                  <a:pt x="0" y="474"/>
                  <a:pt x="137" y="610"/>
                  <a:pt x="305" y="610"/>
                </a:cubicBezTo>
                <a:lnTo>
                  <a:pt x="305" y="610"/>
                </a:lnTo>
                <a:cubicBezTo>
                  <a:pt x="474" y="610"/>
                  <a:pt x="611" y="474"/>
                  <a:pt x="611" y="305"/>
                </a:cubicBezTo>
                <a:lnTo>
                  <a:pt x="611" y="305"/>
                </a:lnTo>
                <a:cubicBezTo>
                  <a:pt x="611" y="136"/>
                  <a:pt x="474" y="0"/>
                  <a:pt x="305" y="0"/>
                </a:cubicBezTo>
              </a:path>
            </a:pathLst>
          </a:custGeom>
          <a:solidFill>
            <a:schemeClr val="accent1"/>
          </a:solidFill>
          <a:ln>
            <a:noFill/>
          </a:ln>
          <a:effectLst/>
        </p:spPr>
        <p:txBody>
          <a:bodyPr wrap="none" anchor="ctr"/>
          <a:lstStyle/>
          <a:p>
            <a:pPr defTabSz="914377">
              <a:defRPr/>
            </a:pPr>
            <a:endParaRPr lang="en-US" sz="900">
              <a:solidFill>
                <a:srgbClr val="646668"/>
              </a:solidFill>
              <a:latin typeface="Arial" panose="020B0604020202020204"/>
            </a:endParaRPr>
          </a:p>
        </p:txBody>
      </p:sp>
      <p:sp>
        <p:nvSpPr>
          <p:cNvPr id="27" name="Freeform 18">
            <a:extLst>
              <a:ext uri="{FF2B5EF4-FFF2-40B4-BE49-F238E27FC236}">
                <a16:creationId xmlns:a16="http://schemas.microsoft.com/office/drawing/2014/main" id="{C312DD96-582A-4F36-89FE-F6A830C71914}"/>
              </a:ext>
            </a:extLst>
          </p:cNvPr>
          <p:cNvSpPr>
            <a:spLocks noChangeArrowheads="1"/>
          </p:cNvSpPr>
          <p:nvPr/>
        </p:nvSpPr>
        <p:spPr bwMode="auto">
          <a:xfrm>
            <a:off x="3891810" y="2706851"/>
            <a:ext cx="381759" cy="381760"/>
          </a:xfrm>
          <a:custGeom>
            <a:avLst/>
            <a:gdLst>
              <a:gd name="T0" fmla="*/ 305 w 611"/>
              <a:gd name="T1" fmla="*/ 0 h 611"/>
              <a:gd name="T2" fmla="*/ 305 w 611"/>
              <a:gd name="T3" fmla="*/ 0 h 611"/>
              <a:gd name="T4" fmla="*/ 0 w 611"/>
              <a:gd name="T5" fmla="*/ 305 h 611"/>
              <a:gd name="T6" fmla="*/ 0 w 611"/>
              <a:gd name="T7" fmla="*/ 305 h 611"/>
              <a:gd name="T8" fmla="*/ 305 w 611"/>
              <a:gd name="T9" fmla="*/ 610 h 611"/>
              <a:gd name="T10" fmla="*/ 305 w 611"/>
              <a:gd name="T11" fmla="*/ 610 h 611"/>
              <a:gd name="T12" fmla="*/ 610 w 611"/>
              <a:gd name="T13" fmla="*/ 305 h 611"/>
              <a:gd name="T14" fmla="*/ 610 w 611"/>
              <a:gd name="T15" fmla="*/ 305 h 611"/>
              <a:gd name="T16" fmla="*/ 305 w 611"/>
              <a:gd name="T17" fmla="*/ 0 h 6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11" h="611">
                <a:moveTo>
                  <a:pt x="305" y="0"/>
                </a:moveTo>
                <a:lnTo>
                  <a:pt x="305" y="0"/>
                </a:lnTo>
                <a:cubicBezTo>
                  <a:pt x="136" y="0"/>
                  <a:pt x="0" y="136"/>
                  <a:pt x="0" y="305"/>
                </a:cubicBezTo>
                <a:lnTo>
                  <a:pt x="0" y="305"/>
                </a:lnTo>
                <a:cubicBezTo>
                  <a:pt x="0" y="474"/>
                  <a:pt x="136" y="610"/>
                  <a:pt x="305" y="610"/>
                </a:cubicBezTo>
                <a:lnTo>
                  <a:pt x="305" y="610"/>
                </a:lnTo>
                <a:cubicBezTo>
                  <a:pt x="474" y="610"/>
                  <a:pt x="610" y="474"/>
                  <a:pt x="610" y="305"/>
                </a:cubicBezTo>
                <a:lnTo>
                  <a:pt x="610" y="305"/>
                </a:lnTo>
                <a:cubicBezTo>
                  <a:pt x="610" y="136"/>
                  <a:pt x="474" y="0"/>
                  <a:pt x="305" y="0"/>
                </a:cubicBezTo>
              </a:path>
            </a:pathLst>
          </a:custGeom>
          <a:solidFill>
            <a:schemeClr val="accent2"/>
          </a:solidFill>
          <a:ln>
            <a:noFill/>
          </a:ln>
          <a:effectLst/>
        </p:spPr>
        <p:txBody>
          <a:bodyPr wrap="none" anchor="ctr"/>
          <a:lstStyle/>
          <a:p>
            <a:pPr defTabSz="914377">
              <a:defRPr/>
            </a:pPr>
            <a:endParaRPr lang="en-US" sz="900">
              <a:solidFill>
                <a:srgbClr val="646668"/>
              </a:solidFill>
              <a:latin typeface="Arial" panose="020B0604020202020204"/>
            </a:endParaRPr>
          </a:p>
        </p:txBody>
      </p:sp>
      <p:sp>
        <p:nvSpPr>
          <p:cNvPr id="28" name="Freeform 19">
            <a:extLst>
              <a:ext uri="{FF2B5EF4-FFF2-40B4-BE49-F238E27FC236}">
                <a16:creationId xmlns:a16="http://schemas.microsoft.com/office/drawing/2014/main" id="{16B11488-49D6-4C09-B696-FE34AD118752}"/>
              </a:ext>
            </a:extLst>
          </p:cNvPr>
          <p:cNvSpPr>
            <a:spLocks noChangeArrowheads="1"/>
          </p:cNvSpPr>
          <p:nvPr/>
        </p:nvSpPr>
        <p:spPr bwMode="auto">
          <a:xfrm>
            <a:off x="6045039" y="2706851"/>
            <a:ext cx="381759" cy="381760"/>
          </a:xfrm>
          <a:custGeom>
            <a:avLst/>
            <a:gdLst>
              <a:gd name="T0" fmla="*/ 305 w 611"/>
              <a:gd name="T1" fmla="*/ 0 h 611"/>
              <a:gd name="T2" fmla="*/ 305 w 611"/>
              <a:gd name="T3" fmla="*/ 0 h 611"/>
              <a:gd name="T4" fmla="*/ 0 w 611"/>
              <a:gd name="T5" fmla="*/ 305 h 611"/>
              <a:gd name="T6" fmla="*/ 0 w 611"/>
              <a:gd name="T7" fmla="*/ 305 h 611"/>
              <a:gd name="T8" fmla="*/ 305 w 611"/>
              <a:gd name="T9" fmla="*/ 610 h 611"/>
              <a:gd name="T10" fmla="*/ 305 w 611"/>
              <a:gd name="T11" fmla="*/ 610 h 611"/>
              <a:gd name="T12" fmla="*/ 610 w 611"/>
              <a:gd name="T13" fmla="*/ 305 h 611"/>
              <a:gd name="T14" fmla="*/ 610 w 611"/>
              <a:gd name="T15" fmla="*/ 305 h 611"/>
              <a:gd name="T16" fmla="*/ 305 w 611"/>
              <a:gd name="T17" fmla="*/ 0 h 6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11" h="611">
                <a:moveTo>
                  <a:pt x="305" y="0"/>
                </a:moveTo>
                <a:lnTo>
                  <a:pt x="305" y="0"/>
                </a:lnTo>
                <a:cubicBezTo>
                  <a:pt x="136" y="0"/>
                  <a:pt x="0" y="136"/>
                  <a:pt x="0" y="305"/>
                </a:cubicBezTo>
                <a:lnTo>
                  <a:pt x="0" y="305"/>
                </a:lnTo>
                <a:cubicBezTo>
                  <a:pt x="0" y="474"/>
                  <a:pt x="136" y="610"/>
                  <a:pt x="305" y="610"/>
                </a:cubicBezTo>
                <a:lnTo>
                  <a:pt x="305" y="610"/>
                </a:lnTo>
                <a:cubicBezTo>
                  <a:pt x="473" y="610"/>
                  <a:pt x="610" y="474"/>
                  <a:pt x="610" y="305"/>
                </a:cubicBezTo>
                <a:lnTo>
                  <a:pt x="610" y="305"/>
                </a:lnTo>
                <a:cubicBezTo>
                  <a:pt x="610" y="136"/>
                  <a:pt x="473" y="0"/>
                  <a:pt x="305" y="0"/>
                </a:cubicBezTo>
              </a:path>
            </a:pathLst>
          </a:custGeom>
          <a:solidFill>
            <a:schemeClr val="accent3"/>
          </a:solidFill>
          <a:ln>
            <a:noFill/>
          </a:ln>
          <a:effectLst/>
        </p:spPr>
        <p:txBody>
          <a:bodyPr wrap="none" anchor="ctr"/>
          <a:lstStyle/>
          <a:p>
            <a:pPr defTabSz="914377">
              <a:defRPr/>
            </a:pPr>
            <a:endParaRPr lang="en-US" sz="900">
              <a:solidFill>
                <a:srgbClr val="646668"/>
              </a:solidFill>
              <a:latin typeface="Arial" panose="020B0604020202020204"/>
            </a:endParaRPr>
          </a:p>
        </p:txBody>
      </p:sp>
      <p:sp>
        <p:nvSpPr>
          <p:cNvPr id="29" name="Freeform 20">
            <a:extLst>
              <a:ext uri="{FF2B5EF4-FFF2-40B4-BE49-F238E27FC236}">
                <a16:creationId xmlns:a16="http://schemas.microsoft.com/office/drawing/2014/main" id="{0871258B-D7AE-44A6-8E62-2ECC0AB451E8}"/>
              </a:ext>
            </a:extLst>
          </p:cNvPr>
          <p:cNvSpPr>
            <a:spLocks noChangeArrowheads="1"/>
          </p:cNvSpPr>
          <p:nvPr/>
        </p:nvSpPr>
        <p:spPr bwMode="auto">
          <a:xfrm>
            <a:off x="10348755" y="2706851"/>
            <a:ext cx="381760" cy="381760"/>
          </a:xfrm>
          <a:custGeom>
            <a:avLst/>
            <a:gdLst>
              <a:gd name="T0" fmla="*/ 305 w 612"/>
              <a:gd name="T1" fmla="*/ 0 h 611"/>
              <a:gd name="T2" fmla="*/ 305 w 612"/>
              <a:gd name="T3" fmla="*/ 0 h 611"/>
              <a:gd name="T4" fmla="*/ 0 w 612"/>
              <a:gd name="T5" fmla="*/ 305 h 611"/>
              <a:gd name="T6" fmla="*/ 0 w 612"/>
              <a:gd name="T7" fmla="*/ 305 h 611"/>
              <a:gd name="T8" fmla="*/ 305 w 612"/>
              <a:gd name="T9" fmla="*/ 610 h 611"/>
              <a:gd name="T10" fmla="*/ 305 w 612"/>
              <a:gd name="T11" fmla="*/ 610 h 611"/>
              <a:gd name="T12" fmla="*/ 611 w 612"/>
              <a:gd name="T13" fmla="*/ 305 h 611"/>
              <a:gd name="T14" fmla="*/ 611 w 612"/>
              <a:gd name="T15" fmla="*/ 305 h 611"/>
              <a:gd name="T16" fmla="*/ 305 w 612"/>
              <a:gd name="T17" fmla="*/ 0 h 6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12" h="611">
                <a:moveTo>
                  <a:pt x="305" y="0"/>
                </a:moveTo>
                <a:lnTo>
                  <a:pt x="305" y="0"/>
                </a:lnTo>
                <a:cubicBezTo>
                  <a:pt x="136" y="0"/>
                  <a:pt x="0" y="136"/>
                  <a:pt x="0" y="305"/>
                </a:cubicBezTo>
                <a:lnTo>
                  <a:pt x="0" y="305"/>
                </a:lnTo>
                <a:cubicBezTo>
                  <a:pt x="0" y="474"/>
                  <a:pt x="136" y="610"/>
                  <a:pt x="305" y="610"/>
                </a:cubicBezTo>
                <a:lnTo>
                  <a:pt x="305" y="610"/>
                </a:lnTo>
                <a:cubicBezTo>
                  <a:pt x="474" y="610"/>
                  <a:pt x="611" y="474"/>
                  <a:pt x="611" y="305"/>
                </a:cubicBezTo>
                <a:lnTo>
                  <a:pt x="611" y="305"/>
                </a:lnTo>
                <a:cubicBezTo>
                  <a:pt x="611" y="136"/>
                  <a:pt x="474" y="0"/>
                  <a:pt x="305" y="0"/>
                </a:cubicBezTo>
              </a:path>
            </a:pathLst>
          </a:custGeom>
          <a:solidFill>
            <a:schemeClr val="accent5"/>
          </a:solidFill>
          <a:ln>
            <a:noFill/>
          </a:ln>
          <a:effectLst/>
        </p:spPr>
        <p:txBody>
          <a:bodyPr wrap="none" anchor="ctr"/>
          <a:lstStyle/>
          <a:p>
            <a:pPr defTabSz="914377">
              <a:defRPr/>
            </a:pPr>
            <a:endParaRPr lang="en-US" sz="900">
              <a:solidFill>
                <a:srgbClr val="646668"/>
              </a:solidFill>
              <a:latin typeface="Arial" panose="020B0604020202020204"/>
            </a:endParaRPr>
          </a:p>
        </p:txBody>
      </p:sp>
      <p:sp>
        <p:nvSpPr>
          <p:cNvPr id="30" name="Subtitle 2">
            <a:extLst>
              <a:ext uri="{FF2B5EF4-FFF2-40B4-BE49-F238E27FC236}">
                <a16:creationId xmlns:a16="http://schemas.microsoft.com/office/drawing/2014/main" id="{288B6821-8B63-4A48-BF08-5625645A60C7}"/>
              </a:ext>
            </a:extLst>
          </p:cNvPr>
          <p:cNvSpPr txBox="1">
            <a:spLocks/>
          </p:cNvSpPr>
          <p:nvPr/>
        </p:nvSpPr>
        <p:spPr>
          <a:xfrm>
            <a:off x="1100768" y="3585642"/>
            <a:ext cx="1692373" cy="1405578"/>
          </a:xfrm>
          <a:prstGeom prst="rect">
            <a:avLst/>
          </a:prstGeom>
        </p:spPr>
        <p:txBody>
          <a:bodyPr vert="horz" wrap="square" lIns="45720" tIns="22860" rIns="45720" bIns="22860"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defTabSz="1087609">
              <a:lnSpc>
                <a:spcPts val="1751"/>
              </a:lnSpc>
              <a:defRPr/>
            </a:pPr>
            <a:r>
              <a:rPr lang="en-US" sz="1100" b="1" dirty="0">
                <a:solidFill>
                  <a:srgbClr val="E5E5E6">
                    <a:lumMod val="10000"/>
                  </a:srgbClr>
                </a:solidFill>
                <a:latin typeface="Arial" panose="020B0604020202020204"/>
                <a:ea typeface="Lato Light" panose="020F0502020204030203" pitchFamily="34" charset="0"/>
                <a:cs typeface="Mukta ExtraLight" panose="020B0000000000000000" pitchFamily="34" charset="77"/>
              </a:rPr>
              <a:t>Information about child protection concern is first raised –agency may or may not know whether it is a reportable allegation</a:t>
            </a:r>
          </a:p>
        </p:txBody>
      </p:sp>
      <p:sp>
        <p:nvSpPr>
          <p:cNvPr id="31" name="TextBox 30">
            <a:extLst>
              <a:ext uri="{FF2B5EF4-FFF2-40B4-BE49-F238E27FC236}">
                <a16:creationId xmlns:a16="http://schemas.microsoft.com/office/drawing/2014/main" id="{7C24D073-92C4-4716-88A0-CD4D289A5AF4}"/>
              </a:ext>
            </a:extLst>
          </p:cNvPr>
          <p:cNvSpPr txBox="1"/>
          <p:nvPr/>
        </p:nvSpPr>
        <p:spPr>
          <a:xfrm>
            <a:off x="1399385" y="3077370"/>
            <a:ext cx="1032654" cy="461665"/>
          </a:xfrm>
          <a:prstGeom prst="rect">
            <a:avLst/>
          </a:prstGeom>
          <a:noFill/>
        </p:spPr>
        <p:txBody>
          <a:bodyPr wrap="none" rtlCol="0" anchor="b" anchorCtr="0">
            <a:spAutoFit/>
          </a:bodyPr>
          <a:lstStyle/>
          <a:p>
            <a:pPr algn="ctr" defTabSz="914377">
              <a:defRPr/>
            </a:pPr>
            <a:r>
              <a:rPr lang="en-US" sz="1200" b="1" dirty="0">
                <a:solidFill>
                  <a:srgbClr val="FFFFFF"/>
                </a:solidFill>
                <a:latin typeface="Poppins" pitchFamily="2" charset="77"/>
                <a:ea typeface="League Spartan" charset="0"/>
                <a:cs typeface="Poppins" pitchFamily="2" charset="77"/>
              </a:rPr>
              <a:t>Allegation </a:t>
            </a:r>
          </a:p>
          <a:p>
            <a:pPr algn="ctr" defTabSz="914377">
              <a:defRPr/>
            </a:pPr>
            <a:r>
              <a:rPr lang="en-US" sz="1200" b="1" dirty="0">
                <a:solidFill>
                  <a:srgbClr val="FFFFFF"/>
                </a:solidFill>
                <a:latin typeface="Poppins" pitchFamily="2" charset="77"/>
                <a:ea typeface="League Spartan" charset="0"/>
                <a:cs typeface="Poppins" pitchFamily="2" charset="77"/>
              </a:rPr>
              <a:t>received</a:t>
            </a:r>
          </a:p>
        </p:txBody>
      </p:sp>
      <p:sp>
        <p:nvSpPr>
          <p:cNvPr id="32" name="Subtitle 2">
            <a:extLst>
              <a:ext uri="{FF2B5EF4-FFF2-40B4-BE49-F238E27FC236}">
                <a16:creationId xmlns:a16="http://schemas.microsoft.com/office/drawing/2014/main" id="{5EAACF9C-9FB1-4C57-A1A7-42EB7DBC5907}"/>
              </a:ext>
            </a:extLst>
          </p:cNvPr>
          <p:cNvSpPr txBox="1">
            <a:spLocks/>
          </p:cNvSpPr>
          <p:nvPr/>
        </p:nvSpPr>
        <p:spPr>
          <a:xfrm>
            <a:off x="3290286" y="3678695"/>
            <a:ext cx="1602829" cy="1174745"/>
          </a:xfrm>
          <a:prstGeom prst="rect">
            <a:avLst/>
          </a:prstGeom>
        </p:spPr>
        <p:txBody>
          <a:bodyPr vert="horz" wrap="square" lIns="45720" tIns="22860" rIns="45720" bIns="22860"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defTabSz="1087609">
              <a:lnSpc>
                <a:spcPts val="1751"/>
              </a:lnSpc>
              <a:defRPr/>
            </a:pPr>
            <a:r>
              <a:rPr lang="en-US" sz="1100" b="1" dirty="0">
                <a:solidFill>
                  <a:srgbClr val="E5E5E6">
                    <a:lumMod val="10000"/>
                  </a:srgbClr>
                </a:solidFill>
                <a:latin typeface="Arial" panose="020B0604020202020204"/>
                <a:ea typeface="Lato Light" panose="020F0502020204030203" pitchFamily="34" charset="0"/>
                <a:cs typeface="Mukta ExtraLight" panose="020B0000000000000000" pitchFamily="34" charset="77"/>
              </a:rPr>
              <a:t>Submit notification to OCG within 7 business days of HRE becoming aware of reportable allegation</a:t>
            </a:r>
          </a:p>
        </p:txBody>
      </p:sp>
      <p:sp>
        <p:nvSpPr>
          <p:cNvPr id="33" name="TextBox 32">
            <a:extLst>
              <a:ext uri="{FF2B5EF4-FFF2-40B4-BE49-F238E27FC236}">
                <a16:creationId xmlns:a16="http://schemas.microsoft.com/office/drawing/2014/main" id="{C1500C74-9C9E-44B5-AAD0-140B28FF0AF9}"/>
              </a:ext>
            </a:extLst>
          </p:cNvPr>
          <p:cNvSpPr txBox="1"/>
          <p:nvPr/>
        </p:nvSpPr>
        <p:spPr>
          <a:xfrm>
            <a:off x="3540909" y="3084449"/>
            <a:ext cx="1101584" cy="461665"/>
          </a:xfrm>
          <a:prstGeom prst="rect">
            <a:avLst/>
          </a:prstGeom>
          <a:noFill/>
        </p:spPr>
        <p:txBody>
          <a:bodyPr wrap="none" rtlCol="0" anchor="b" anchorCtr="0">
            <a:spAutoFit/>
          </a:bodyPr>
          <a:lstStyle/>
          <a:p>
            <a:pPr algn="ctr" defTabSz="914377">
              <a:defRPr/>
            </a:pPr>
            <a:r>
              <a:rPr lang="en-US" sz="1200" b="1" dirty="0">
                <a:solidFill>
                  <a:srgbClr val="FFFFFF"/>
                </a:solidFill>
                <a:latin typeface="Poppins" pitchFamily="2" charset="77"/>
                <a:ea typeface="League Spartan" charset="0"/>
                <a:cs typeface="Poppins" pitchFamily="2" charset="77"/>
              </a:rPr>
              <a:t>7-day </a:t>
            </a:r>
          </a:p>
          <a:p>
            <a:pPr algn="ctr" defTabSz="914377">
              <a:defRPr/>
            </a:pPr>
            <a:r>
              <a:rPr lang="en-US" sz="1200" b="1" dirty="0">
                <a:solidFill>
                  <a:srgbClr val="FFFFFF"/>
                </a:solidFill>
                <a:latin typeface="Poppins" pitchFamily="2" charset="77"/>
                <a:ea typeface="League Spartan" charset="0"/>
                <a:cs typeface="Poppins" pitchFamily="2" charset="77"/>
              </a:rPr>
              <a:t>notification</a:t>
            </a:r>
          </a:p>
        </p:txBody>
      </p:sp>
      <p:sp>
        <p:nvSpPr>
          <p:cNvPr id="34" name="Subtitle 2">
            <a:extLst>
              <a:ext uri="{FF2B5EF4-FFF2-40B4-BE49-F238E27FC236}">
                <a16:creationId xmlns:a16="http://schemas.microsoft.com/office/drawing/2014/main" id="{273010A9-DC4B-40B0-AB16-FF9A7D1D635B}"/>
              </a:ext>
            </a:extLst>
          </p:cNvPr>
          <p:cNvSpPr txBox="1">
            <a:spLocks/>
          </p:cNvSpPr>
          <p:nvPr/>
        </p:nvSpPr>
        <p:spPr>
          <a:xfrm>
            <a:off x="5361168" y="3539035"/>
            <a:ext cx="1741261" cy="1405578"/>
          </a:xfrm>
          <a:prstGeom prst="rect">
            <a:avLst/>
          </a:prstGeom>
        </p:spPr>
        <p:txBody>
          <a:bodyPr vert="horz" wrap="square" lIns="45720" tIns="22860" rIns="45720" bIns="22860"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defTabSz="1087609">
              <a:lnSpc>
                <a:spcPts val="1751"/>
              </a:lnSpc>
              <a:defRPr/>
            </a:pPr>
            <a:r>
              <a:rPr lang="en-US" sz="1100" b="1" dirty="0">
                <a:solidFill>
                  <a:srgbClr val="E5E5E6">
                    <a:lumMod val="10000"/>
                  </a:srgbClr>
                </a:solidFill>
                <a:latin typeface="Arial" panose="020B0604020202020204"/>
                <a:ea typeface="Lato Light" panose="020F0502020204030203" pitchFamily="34" charset="0"/>
                <a:cs typeface="Mukta ExtraLight" panose="020B0000000000000000" pitchFamily="34" charset="77"/>
              </a:rPr>
              <a:t>Submit interim report and supporting documentation to OCG within 30 days of HRE becoming aware of reportable allegation</a:t>
            </a:r>
          </a:p>
        </p:txBody>
      </p:sp>
      <p:sp>
        <p:nvSpPr>
          <p:cNvPr id="35" name="TextBox 34">
            <a:extLst>
              <a:ext uri="{FF2B5EF4-FFF2-40B4-BE49-F238E27FC236}">
                <a16:creationId xmlns:a16="http://schemas.microsoft.com/office/drawing/2014/main" id="{55647343-EC59-498D-AA66-BFD8CF27221F}"/>
              </a:ext>
            </a:extLst>
          </p:cNvPr>
          <p:cNvSpPr txBox="1"/>
          <p:nvPr/>
        </p:nvSpPr>
        <p:spPr>
          <a:xfrm>
            <a:off x="5523684" y="3084448"/>
            <a:ext cx="1418978" cy="461665"/>
          </a:xfrm>
          <a:prstGeom prst="rect">
            <a:avLst/>
          </a:prstGeom>
          <a:noFill/>
        </p:spPr>
        <p:txBody>
          <a:bodyPr wrap="none" rtlCol="0" anchor="b" anchorCtr="0">
            <a:spAutoFit/>
          </a:bodyPr>
          <a:lstStyle/>
          <a:p>
            <a:pPr algn="ctr" defTabSz="914377">
              <a:defRPr/>
            </a:pPr>
            <a:r>
              <a:rPr lang="en-US" sz="1200" b="1" dirty="0">
                <a:solidFill>
                  <a:srgbClr val="FFFFFF"/>
                </a:solidFill>
                <a:latin typeface="Poppins" pitchFamily="2" charset="77"/>
                <a:ea typeface="League Spartan" charset="0"/>
                <a:cs typeface="Poppins" pitchFamily="2" charset="77"/>
              </a:rPr>
              <a:t>30-day interim </a:t>
            </a:r>
          </a:p>
          <a:p>
            <a:pPr algn="ctr" defTabSz="914377">
              <a:defRPr/>
            </a:pPr>
            <a:r>
              <a:rPr lang="en-US" sz="1200" b="1" dirty="0">
                <a:solidFill>
                  <a:srgbClr val="FFFFFF"/>
                </a:solidFill>
                <a:latin typeface="Poppins" pitchFamily="2" charset="77"/>
                <a:ea typeface="League Spartan" charset="0"/>
                <a:cs typeface="Poppins" pitchFamily="2" charset="77"/>
              </a:rPr>
              <a:t>report</a:t>
            </a:r>
          </a:p>
        </p:txBody>
      </p:sp>
      <p:sp>
        <p:nvSpPr>
          <p:cNvPr id="36" name="Subtitle 2">
            <a:extLst>
              <a:ext uri="{FF2B5EF4-FFF2-40B4-BE49-F238E27FC236}">
                <a16:creationId xmlns:a16="http://schemas.microsoft.com/office/drawing/2014/main" id="{23F5DEE5-0578-42EF-A0DC-ABD33ECE8B29}"/>
              </a:ext>
            </a:extLst>
          </p:cNvPr>
          <p:cNvSpPr txBox="1">
            <a:spLocks/>
          </p:cNvSpPr>
          <p:nvPr/>
        </p:nvSpPr>
        <p:spPr>
          <a:xfrm>
            <a:off x="7522037" y="3562363"/>
            <a:ext cx="1746755" cy="1405578"/>
          </a:xfrm>
          <a:prstGeom prst="rect">
            <a:avLst/>
          </a:prstGeom>
        </p:spPr>
        <p:txBody>
          <a:bodyPr vert="horz" wrap="square" lIns="45720" tIns="22860" rIns="45720" bIns="22860"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defTabSz="1087609">
              <a:lnSpc>
                <a:spcPts val="1751"/>
              </a:lnSpc>
              <a:defRPr/>
            </a:pPr>
            <a:r>
              <a:rPr lang="en-US" sz="1100" b="1" dirty="0">
                <a:solidFill>
                  <a:srgbClr val="E5E5E6">
                    <a:lumMod val="10000"/>
                  </a:srgbClr>
                </a:solidFill>
                <a:latin typeface="Arial" panose="020B0604020202020204"/>
                <a:ea typeface="Lato Light" panose="020F0502020204030203" pitchFamily="34" charset="0"/>
                <a:cs typeface="Mukta ExtraLight" panose="020B0000000000000000" pitchFamily="34" charset="77"/>
              </a:rPr>
              <a:t>HRE makes a finding making the mandatory considerations and an analysis of the evidence – providing a clear rationale</a:t>
            </a:r>
          </a:p>
        </p:txBody>
      </p:sp>
      <p:sp>
        <p:nvSpPr>
          <p:cNvPr id="37" name="TextBox 36">
            <a:extLst>
              <a:ext uri="{FF2B5EF4-FFF2-40B4-BE49-F238E27FC236}">
                <a16:creationId xmlns:a16="http://schemas.microsoft.com/office/drawing/2014/main" id="{39B56254-D93C-4D53-B15F-B5DF753EBB22}"/>
              </a:ext>
            </a:extLst>
          </p:cNvPr>
          <p:cNvSpPr txBox="1"/>
          <p:nvPr/>
        </p:nvSpPr>
        <p:spPr>
          <a:xfrm>
            <a:off x="7901107" y="3152023"/>
            <a:ext cx="973343" cy="338554"/>
          </a:xfrm>
          <a:prstGeom prst="rect">
            <a:avLst/>
          </a:prstGeom>
          <a:noFill/>
        </p:spPr>
        <p:txBody>
          <a:bodyPr wrap="none" rtlCol="0" anchor="b" anchorCtr="0">
            <a:spAutoFit/>
          </a:bodyPr>
          <a:lstStyle/>
          <a:p>
            <a:pPr algn="ctr" defTabSz="914377">
              <a:defRPr/>
            </a:pPr>
            <a:r>
              <a:rPr lang="en-US" sz="1600" b="1" dirty="0">
                <a:solidFill>
                  <a:srgbClr val="FFFFFF"/>
                </a:solidFill>
                <a:latin typeface="Poppins" pitchFamily="2" charset="77"/>
                <a:ea typeface="League Spartan" charset="0"/>
                <a:cs typeface="Poppins" pitchFamily="2" charset="77"/>
              </a:rPr>
              <a:t>Finding</a:t>
            </a:r>
          </a:p>
        </p:txBody>
      </p:sp>
      <p:sp>
        <p:nvSpPr>
          <p:cNvPr id="38" name="Subtitle 2">
            <a:extLst>
              <a:ext uri="{FF2B5EF4-FFF2-40B4-BE49-F238E27FC236}">
                <a16:creationId xmlns:a16="http://schemas.microsoft.com/office/drawing/2014/main" id="{C5E0450B-9D3E-4084-ABC4-C9DED2B7DD94}"/>
              </a:ext>
            </a:extLst>
          </p:cNvPr>
          <p:cNvSpPr txBox="1">
            <a:spLocks/>
          </p:cNvSpPr>
          <p:nvPr/>
        </p:nvSpPr>
        <p:spPr>
          <a:xfrm>
            <a:off x="9734505" y="3588413"/>
            <a:ext cx="1628247" cy="1405578"/>
          </a:xfrm>
          <a:prstGeom prst="rect">
            <a:avLst/>
          </a:prstGeom>
        </p:spPr>
        <p:txBody>
          <a:bodyPr vert="horz" wrap="square" lIns="45720" tIns="22860" rIns="45720" bIns="22860"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defTabSz="1087609">
              <a:lnSpc>
                <a:spcPts val="1751"/>
              </a:lnSpc>
              <a:defRPr/>
            </a:pPr>
            <a:r>
              <a:rPr lang="en-US" sz="1100" b="1" dirty="0">
                <a:solidFill>
                  <a:srgbClr val="E5E5E6">
                    <a:lumMod val="10000"/>
                  </a:srgbClr>
                </a:solidFill>
                <a:latin typeface="Arial" panose="020B0604020202020204"/>
                <a:ea typeface="Lato Light" panose="020F0502020204030203" pitchFamily="34" charset="0"/>
                <a:cs typeface="Mukta ExtraLight" panose="020B0000000000000000" pitchFamily="34" charset="77"/>
              </a:rPr>
              <a:t>Submit entity report form and all investigation documentation and correspondence to OCG</a:t>
            </a:r>
          </a:p>
        </p:txBody>
      </p:sp>
      <p:sp>
        <p:nvSpPr>
          <p:cNvPr id="39" name="TextBox 38">
            <a:extLst>
              <a:ext uri="{FF2B5EF4-FFF2-40B4-BE49-F238E27FC236}">
                <a16:creationId xmlns:a16="http://schemas.microsoft.com/office/drawing/2014/main" id="{295D7C8F-2CF0-4AA9-8C21-F5FC68385C76}"/>
              </a:ext>
            </a:extLst>
          </p:cNvPr>
          <p:cNvSpPr txBox="1"/>
          <p:nvPr/>
        </p:nvSpPr>
        <p:spPr>
          <a:xfrm>
            <a:off x="9770267" y="3152023"/>
            <a:ext cx="1535997" cy="338554"/>
          </a:xfrm>
          <a:prstGeom prst="rect">
            <a:avLst/>
          </a:prstGeom>
          <a:noFill/>
        </p:spPr>
        <p:txBody>
          <a:bodyPr wrap="none" rtlCol="0" anchor="b" anchorCtr="0">
            <a:spAutoFit/>
          </a:bodyPr>
          <a:lstStyle/>
          <a:p>
            <a:pPr algn="ctr" defTabSz="914377">
              <a:defRPr/>
            </a:pPr>
            <a:r>
              <a:rPr lang="en-US" sz="1600" b="1" dirty="0">
                <a:solidFill>
                  <a:srgbClr val="FFFFFF"/>
                </a:solidFill>
                <a:latin typeface="Poppins" pitchFamily="2" charset="77"/>
                <a:ea typeface="League Spartan" charset="0"/>
                <a:cs typeface="Poppins" pitchFamily="2" charset="77"/>
              </a:rPr>
              <a:t>Entity Report</a:t>
            </a:r>
          </a:p>
        </p:txBody>
      </p:sp>
      <p:sp>
        <p:nvSpPr>
          <p:cNvPr id="40" name="TextBox 39">
            <a:extLst>
              <a:ext uri="{FF2B5EF4-FFF2-40B4-BE49-F238E27FC236}">
                <a16:creationId xmlns:a16="http://schemas.microsoft.com/office/drawing/2014/main" id="{3D671E62-6C97-4843-AED3-501BA368F69F}"/>
              </a:ext>
            </a:extLst>
          </p:cNvPr>
          <p:cNvSpPr txBox="1"/>
          <p:nvPr/>
        </p:nvSpPr>
        <p:spPr>
          <a:xfrm>
            <a:off x="1798653" y="2707958"/>
            <a:ext cx="261610" cy="338554"/>
          </a:xfrm>
          <a:prstGeom prst="rect">
            <a:avLst/>
          </a:prstGeom>
          <a:noFill/>
        </p:spPr>
        <p:txBody>
          <a:bodyPr wrap="none" rtlCol="0" anchor="b" anchorCtr="0">
            <a:spAutoFit/>
          </a:bodyPr>
          <a:lstStyle/>
          <a:p>
            <a:pPr algn="ctr" defTabSz="914377">
              <a:defRPr/>
            </a:pPr>
            <a:r>
              <a:rPr lang="en-US" sz="1600" b="1" dirty="0">
                <a:solidFill>
                  <a:srgbClr val="FFFFFF"/>
                </a:solidFill>
                <a:latin typeface="Poppins" pitchFamily="2" charset="77"/>
                <a:ea typeface="League Spartan" charset="0"/>
                <a:cs typeface="Poppins" pitchFamily="2" charset="77"/>
              </a:rPr>
              <a:t>1</a:t>
            </a:r>
          </a:p>
        </p:txBody>
      </p:sp>
      <p:sp>
        <p:nvSpPr>
          <p:cNvPr id="41" name="TextBox 40">
            <a:extLst>
              <a:ext uri="{FF2B5EF4-FFF2-40B4-BE49-F238E27FC236}">
                <a16:creationId xmlns:a16="http://schemas.microsoft.com/office/drawing/2014/main" id="{57A43BDB-CF90-43E7-B5BB-4519726883F6}"/>
              </a:ext>
            </a:extLst>
          </p:cNvPr>
          <p:cNvSpPr txBox="1"/>
          <p:nvPr/>
        </p:nvSpPr>
        <p:spPr>
          <a:xfrm>
            <a:off x="3931846" y="2707958"/>
            <a:ext cx="301686" cy="338554"/>
          </a:xfrm>
          <a:prstGeom prst="rect">
            <a:avLst/>
          </a:prstGeom>
          <a:noFill/>
        </p:spPr>
        <p:txBody>
          <a:bodyPr wrap="none" rtlCol="0" anchor="b" anchorCtr="0">
            <a:spAutoFit/>
          </a:bodyPr>
          <a:lstStyle/>
          <a:p>
            <a:pPr algn="ctr" defTabSz="914377">
              <a:defRPr/>
            </a:pPr>
            <a:r>
              <a:rPr lang="en-US" sz="1600" b="1" dirty="0">
                <a:solidFill>
                  <a:srgbClr val="FFFFFF"/>
                </a:solidFill>
                <a:latin typeface="Poppins" pitchFamily="2" charset="77"/>
                <a:ea typeface="League Spartan" charset="0"/>
                <a:cs typeface="Poppins" pitchFamily="2" charset="77"/>
              </a:rPr>
              <a:t>2</a:t>
            </a:r>
          </a:p>
        </p:txBody>
      </p:sp>
      <p:sp>
        <p:nvSpPr>
          <p:cNvPr id="42" name="TextBox 41">
            <a:extLst>
              <a:ext uri="{FF2B5EF4-FFF2-40B4-BE49-F238E27FC236}">
                <a16:creationId xmlns:a16="http://schemas.microsoft.com/office/drawing/2014/main" id="{FF276810-C908-4DCF-B8EF-46A8399A682B}"/>
              </a:ext>
            </a:extLst>
          </p:cNvPr>
          <p:cNvSpPr txBox="1"/>
          <p:nvPr/>
        </p:nvSpPr>
        <p:spPr>
          <a:xfrm>
            <a:off x="6080500" y="2707958"/>
            <a:ext cx="308097" cy="338554"/>
          </a:xfrm>
          <a:prstGeom prst="rect">
            <a:avLst/>
          </a:prstGeom>
          <a:noFill/>
        </p:spPr>
        <p:txBody>
          <a:bodyPr wrap="none" rtlCol="0" anchor="b" anchorCtr="0">
            <a:spAutoFit/>
          </a:bodyPr>
          <a:lstStyle/>
          <a:p>
            <a:pPr algn="ctr" defTabSz="914377">
              <a:defRPr/>
            </a:pPr>
            <a:r>
              <a:rPr lang="en-US" sz="1600" b="1" dirty="0">
                <a:solidFill>
                  <a:srgbClr val="FFFFFF"/>
                </a:solidFill>
                <a:latin typeface="Poppins" pitchFamily="2" charset="77"/>
                <a:ea typeface="League Spartan" charset="0"/>
                <a:cs typeface="Poppins" pitchFamily="2" charset="77"/>
              </a:rPr>
              <a:t>3</a:t>
            </a:r>
          </a:p>
        </p:txBody>
      </p:sp>
      <p:sp>
        <p:nvSpPr>
          <p:cNvPr id="43" name="TextBox 42">
            <a:extLst>
              <a:ext uri="{FF2B5EF4-FFF2-40B4-BE49-F238E27FC236}">
                <a16:creationId xmlns:a16="http://schemas.microsoft.com/office/drawing/2014/main" id="{EDC6EAE3-FF5E-4681-992E-100031216DE9}"/>
              </a:ext>
            </a:extLst>
          </p:cNvPr>
          <p:cNvSpPr txBox="1"/>
          <p:nvPr/>
        </p:nvSpPr>
        <p:spPr>
          <a:xfrm>
            <a:off x="8224339" y="2707958"/>
            <a:ext cx="324127" cy="338554"/>
          </a:xfrm>
          <a:prstGeom prst="rect">
            <a:avLst/>
          </a:prstGeom>
          <a:noFill/>
        </p:spPr>
        <p:txBody>
          <a:bodyPr wrap="none" rtlCol="0" anchor="b" anchorCtr="0">
            <a:spAutoFit/>
          </a:bodyPr>
          <a:lstStyle/>
          <a:p>
            <a:pPr algn="ctr" defTabSz="914377">
              <a:defRPr/>
            </a:pPr>
            <a:r>
              <a:rPr lang="en-US" sz="1600" b="1" dirty="0">
                <a:solidFill>
                  <a:srgbClr val="FFFFFF"/>
                </a:solidFill>
                <a:latin typeface="Poppins" pitchFamily="2" charset="77"/>
                <a:ea typeface="League Spartan" charset="0"/>
                <a:cs typeface="Poppins" pitchFamily="2" charset="77"/>
              </a:rPr>
              <a:t>4</a:t>
            </a:r>
          </a:p>
        </p:txBody>
      </p:sp>
      <p:sp>
        <p:nvSpPr>
          <p:cNvPr id="44" name="TextBox 43">
            <a:extLst>
              <a:ext uri="{FF2B5EF4-FFF2-40B4-BE49-F238E27FC236}">
                <a16:creationId xmlns:a16="http://schemas.microsoft.com/office/drawing/2014/main" id="{4C240520-5C98-4C74-9A17-89C35D398399}"/>
              </a:ext>
            </a:extLst>
          </p:cNvPr>
          <p:cNvSpPr txBox="1"/>
          <p:nvPr/>
        </p:nvSpPr>
        <p:spPr>
          <a:xfrm>
            <a:off x="10379403" y="2707958"/>
            <a:ext cx="317716" cy="338554"/>
          </a:xfrm>
          <a:prstGeom prst="rect">
            <a:avLst/>
          </a:prstGeom>
          <a:noFill/>
        </p:spPr>
        <p:txBody>
          <a:bodyPr wrap="none" rtlCol="0" anchor="b" anchorCtr="0">
            <a:spAutoFit/>
          </a:bodyPr>
          <a:lstStyle/>
          <a:p>
            <a:pPr algn="ctr" defTabSz="914377">
              <a:defRPr/>
            </a:pPr>
            <a:r>
              <a:rPr lang="en-US" sz="1600" b="1" dirty="0">
                <a:solidFill>
                  <a:srgbClr val="FFFFFF"/>
                </a:solidFill>
                <a:latin typeface="Poppins" pitchFamily="2" charset="77"/>
                <a:ea typeface="League Spartan" charset="0"/>
                <a:cs typeface="Poppins" pitchFamily="2" charset="77"/>
              </a:rPr>
              <a:t>5</a:t>
            </a:r>
          </a:p>
        </p:txBody>
      </p:sp>
      <p:sp>
        <p:nvSpPr>
          <p:cNvPr id="4" name="TextBox 3">
            <a:extLst>
              <a:ext uri="{FF2B5EF4-FFF2-40B4-BE49-F238E27FC236}">
                <a16:creationId xmlns:a16="http://schemas.microsoft.com/office/drawing/2014/main" id="{F84E65F8-46B8-45DB-9ECD-F8BA37225BC9}"/>
              </a:ext>
            </a:extLst>
          </p:cNvPr>
          <p:cNvSpPr txBox="1"/>
          <p:nvPr/>
        </p:nvSpPr>
        <p:spPr>
          <a:xfrm>
            <a:off x="1834856" y="1602460"/>
            <a:ext cx="2307173" cy="646331"/>
          </a:xfrm>
          <a:prstGeom prst="rect">
            <a:avLst/>
          </a:prstGeom>
          <a:noFill/>
        </p:spPr>
        <p:txBody>
          <a:bodyPr wrap="square" rtlCol="0">
            <a:spAutoFit/>
          </a:bodyPr>
          <a:lstStyle/>
          <a:p>
            <a:pPr algn="ctr" defTabSz="914377">
              <a:defRPr/>
            </a:pPr>
            <a:r>
              <a:rPr lang="en-AU" sz="1200" b="1" dirty="0">
                <a:solidFill>
                  <a:srgbClr val="E5E5E6">
                    <a:lumMod val="10000"/>
                  </a:srgbClr>
                </a:solidFill>
                <a:latin typeface="Arial" panose="020B0604020202020204"/>
              </a:rPr>
              <a:t>Clarify information with reporters – contact OCG’s enquiries line if needed</a:t>
            </a:r>
          </a:p>
        </p:txBody>
      </p:sp>
      <p:sp>
        <p:nvSpPr>
          <p:cNvPr id="47" name="TextBox 46">
            <a:extLst>
              <a:ext uri="{FF2B5EF4-FFF2-40B4-BE49-F238E27FC236}">
                <a16:creationId xmlns:a16="http://schemas.microsoft.com/office/drawing/2014/main" id="{240AEBA7-2F4C-4E14-AA04-9BC19E7BA4DE}"/>
              </a:ext>
            </a:extLst>
          </p:cNvPr>
          <p:cNvSpPr txBox="1"/>
          <p:nvPr/>
        </p:nvSpPr>
        <p:spPr>
          <a:xfrm>
            <a:off x="4005396" y="5797069"/>
            <a:ext cx="2307173" cy="307777"/>
          </a:xfrm>
          <a:prstGeom prst="rect">
            <a:avLst/>
          </a:prstGeom>
          <a:noFill/>
        </p:spPr>
        <p:txBody>
          <a:bodyPr wrap="square" rtlCol="0">
            <a:spAutoFit/>
          </a:bodyPr>
          <a:lstStyle/>
          <a:p>
            <a:pPr algn="ctr" defTabSz="914377">
              <a:defRPr/>
            </a:pPr>
            <a:r>
              <a:rPr lang="en-AU" sz="1400" b="1" dirty="0">
                <a:solidFill>
                  <a:srgbClr val="E5E5E6">
                    <a:lumMod val="10000"/>
                  </a:srgbClr>
                </a:solidFill>
                <a:latin typeface="Arial" panose="020B0604020202020204"/>
              </a:rPr>
              <a:t>Investigation planning</a:t>
            </a:r>
          </a:p>
        </p:txBody>
      </p:sp>
      <p:sp>
        <p:nvSpPr>
          <p:cNvPr id="48" name="TextBox 47">
            <a:extLst>
              <a:ext uri="{FF2B5EF4-FFF2-40B4-BE49-F238E27FC236}">
                <a16:creationId xmlns:a16="http://schemas.microsoft.com/office/drawing/2014/main" id="{A9B5896B-228D-4386-AE66-512B893A3B41}"/>
              </a:ext>
            </a:extLst>
          </p:cNvPr>
          <p:cNvSpPr txBox="1"/>
          <p:nvPr/>
        </p:nvSpPr>
        <p:spPr>
          <a:xfrm>
            <a:off x="6153651" y="1938354"/>
            <a:ext cx="2307173" cy="307777"/>
          </a:xfrm>
          <a:prstGeom prst="rect">
            <a:avLst/>
          </a:prstGeom>
          <a:noFill/>
        </p:spPr>
        <p:txBody>
          <a:bodyPr wrap="square" rtlCol="0">
            <a:spAutoFit/>
          </a:bodyPr>
          <a:lstStyle/>
          <a:p>
            <a:pPr algn="ctr" defTabSz="914377">
              <a:defRPr/>
            </a:pPr>
            <a:r>
              <a:rPr lang="en-AU" sz="1400" b="1" dirty="0">
                <a:solidFill>
                  <a:srgbClr val="E5E5E6">
                    <a:lumMod val="10000"/>
                  </a:srgbClr>
                </a:solidFill>
                <a:latin typeface="Arial" panose="020B0604020202020204"/>
              </a:rPr>
              <a:t>Investigation</a:t>
            </a:r>
          </a:p>
        </p:txBody>
      </p:sp>
      <p:sp>
        <p:nvSpPr>
          <p:cNvPr id="49" name="TextBox 48">
            <a:extLst>
              <a:ext uri="{FF2B5EF4-FFF2-40B4-BE49-F238E27FC236}">
                <a16:creationId xmlns:a16="http://schemas.microsoft.com/office/drawing/2014/main" id="{5DCF0DC8-68FB-4FC3-8D14-C89163160FE6}"/>
              </a:ext>
            </a:extLst>
          </p:cNvPr>
          <p:cNvSpPr txBox="1"/>
          <p:nvPr/>
        </p:nvSpPr>
        <p:spPr>
          <a:xfrm>
            <a:off x="8376791" y="5393969"/>
            <a:ext cx="2307173" cy="830997"/>
          </a:xfrm>
          <a:prstGeom prst="rect">
            <a:avLst/>
          </a:prstGeom>
          <a:noFill/>
        </p:spPr>
        <p:txBody>
          <a:bodyPr wrap="square" rtlCol="0">
            <a:spAutoFit/>
          </a:bodyPr>
          <a:lstStyle/>
          <a:p>
            <a:pPr algn="ctr" defTabSz="914377">
              <a:defRPr/>
            </a:pPr>
            <a:r>
              <a:rPr lang="en-AU" sz="1200" b="1" dirty="0">
                <a:solidFill>
                  <a:srgbClr val="E5E5E6">
                    <a:lumMod val="10000"/>
                  </a:srgbClr>
                </a:solidFill>
                <a:latin typeface="Arial" panose="020B0604020202020204"/>
              </a:rPr>
              <a:t>Opportunity for subject employee to respond to proposed finding and any proposed action</a:t>
            </a:r>
          </a:p>
        </p:txBody>
      </p:sp>
      <p:sp>
        <p:nvSpPr>
          <p:cNvPr id="50" name="Callout: Double Bent Line 49">
            <a:extLst>
              <a:ext uri="{FF2B5EF4-FFF2-40B4-BE49-F238E27FC236}">
                <a16:creationId xmlns:a16="http://schemas.microsoft.com/office/drawing/2014/main" id="{7DAE5874-2ACB-4FD5-B9E2-240FE8E5EEA4}"/>
              </a:ext>
            </a:extLst>
          </p:cNvPr>
          <p:cNvSpPr/>
          <p:nvPr/>
        </p:nvSpPr>
        <p:spPr>
          <a:xfrm>
            <a:off x="618546" y="1585427"/>
            <a:ext cx="932375" cy="1225959"/>
          </a:xfrm>
          <a:prstGeom prst="borderCallout3">
            <a:avLst>
              <a:gd name="adj1" fmla="val 18750"/>
              <a:gd name="adj2" fmla="val -8333"/>
              <a:gd name="adj3" fmla="val 18750"/>
              <a:gd name="adj4" fmla="val -16667"/>
              <a:gd name="adj5" fmla="val 100000"/>
              <a:gd name="adj6" fmla="val -16667"/>
              <a:gd name="adj7" fmla="val 181522"/>
              <a:gd name="adj8" fmla="val 42189"/>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defRPr/>
            </a:pPr>
            <a:r>
              <a:rPr lang="en-AU" sz="1100" b="1" dirty="0">
                <a:solidFill>
                  <a:srgbClr val="E5E5E6">
                    <a:lumMod val="10000"/>
                  </a:srgbClr>
                </a:solidFill>
                <a:latin typeface="Arial" panose="020B0604020202020204"/>
              </a:rPr>
              <a:t>Reports to Police, DCJ and regulators as required</a:t>
            </a:r>
          </a:p>
        </p:txBody>
      </p:sp>
      <p:sp>
        <p:nvSpPr>
          <p:cNvPr id="51" name="Callout: Line with Accent Bar 50">
            <a:extLst>
              <a:ext uri="{FF2B5EF4-FFF2-40B4-BE49-F238E27FC236}">
                <a16:creationId xmlns:a16="http://schemas.microsoft.com/office/drawing/2014/main" id="{DA901589-72DC-4FD3-BAD5-A5CA23A62A5E}"/>
              </a:ext>
            </a:extLst>
          </p:cNvPr>
          <p:cNvSpPr/>
          <p:nvPr/>
        </p:nvSpPr>
        <p:spPr>
          <a:xfrm>
            <a:off x="4334421" y="1599921"/>
            <a:ext cx="1710619" cy="752251"/>
          </a:xfrm>
          <a:prstGeom prst="accentCallout1">
            <a:avLst>
              <a:gd name="adj1" fmla="val 18750"/>
              <a:gd name="adj2" fmla="val -8333"/>
              <a:gd name="adj3" fmla="val 184304"/>
              <a:gd name="adj4" fmla="val -62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defRPr/>
            </a:pPr>
            <a:r>
              <a:rPr lang="en-AU" sz="1200" b="1" dirty="0">
                <a:solidFill>
                  <a:srgbClr val="FFFFFF"/>
                </a:solidFill>
                <a:latin typeface="Arial" panose="020B0604020202020204"/>
              </a:rPr>
              <a:t>s31 exemptions assessed at intake and throughout by OCG</a:t>
            </a:r>
          </a:p>
        </p:txBody>
      </p:sp>
      <p:sp>
        <p:nvSpPr>
          <p:cNvPr id="45" name="TextBox 44">
            <a:extLst>
              <a:ext uri="{FF2B5EF4-FFF2-40B4-BE49-F238E27FC236}">
                <a16:creationId xmlns:a16="http://schemas.microsoft.com/office/drawing/2014/main" id="{36EAA83A-5901-4C69-BAA4-CC998CFE03B9}"/>
              </a:ext>
            </a:extLst>
          </p:cNvPr>
          <p:cNvSpPr txBox="1"/>
          <p:nvPr/>
        </p:nvSpPr>
        <p:spPr>
          <a:xfrm>
            <a:off x="271004" y="6358184"/>
            <a:ext cx="5919536" cy="415498"/>
          </a:xfrm>
          <a:prstGeom prst="rect">
            <a:avLst/>
          </a:prstGeom>
          <a:noFill/>
        </p:spPr>
        <p:txBody>
          <a:bodyPr wrap="square">
            <a:spAutoFit/>
          </a:bodyPr>
          <a:lstStyle/>
          <a:p>
            <a:r>
              <a:rPr lang="en-US" sz="1050" dirty="0"/>
              <a:t>Office of the</a:t>
            </a:r>
            <a:br>
              <a:rPr lang="en-US" sz="1050" dirty="0"/>
            </a:br>
            <a:r>
              <a:rPr lang="en-US" sz="1050" dirty="0"/>
              <a:t>Children’s Guardian</a:t>
            </a:r>
            <a:endParaRPr lang="en-AU" sz="1050" dirty="0"/>
          </a:p>
        </p:txBody>
      </p:sp>
    </p:spTree>
    <p:extLst>
      <p:ext uri="{BB962C8B-B14F-4D97-AF65-F5344CB8AC3E}">
        <p14:creationId xmlns:p14="http://schemas.microsoft.com/office/powerpoint/2010/main" val="42519134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6"/>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0"/>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1"/>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4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4"/>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50"/>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27"/>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32"/>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33"/>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41"/>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23"/>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51"/>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14"/>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47"/>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24"/>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34"/>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35"/>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42"/>
                                        </p:tgtEl>
                                        <p:attrNameLst>
                                          <p:attrName>style.visibility</p:attrName>
                                        </p:attrNameLst>
                                      </p:cBhvr>
                                      <p:to>
                                        <p:strVal val="visible"/>
                                      </p:to>
                                    </p:set>
                                  </p:childTnLst>
                                </p:cTn>
                              </p:par>
                              <p:par>
                                <p:cTn id="57" presetID="1" presetClass="entr" presetSubtype="0" fill="hold" grpId="0" nodeType="withEffect">
                                  <p:stCondLst>
                                    <p:cond delay="0"/>
                                  </p:stCondLst>
                                  <p:childTnLst>
                                    <p:set>
                                      <p:cBhvr>
                                        <p:cTn id="58" dur="1" fill="hold">
                                          <p:stCondLst>
                                            <p:cond delay="0"/>
                                          </p:stCondLst>
                                        </p:cTn>
                                        <p:tgtEl>
                                          <p:spTgt spid="28"/>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grpId="0" nodeType="clickEffect">
                                  <p:stCondLst>
                                    <p:cond delay="0"/>
                                  </p:stCondLst>
                                  <p:childTnLst>
                                    <p:set>
                                      <p:cBhvr>
                                        <p:cTn id="62" dur="1" fill="hold">
                                          <p:stCondLst>
                                            <p:cond delay="0"/>
                                          </p:stCondLst>
                                        </p:cTn>
                                        <p:tgtEl>
                                          <p:spTgt spid="48"/>
                                        </p:tgtEl>
                                        <p:attrNameLst>
                                          <p:attrName>style.visibility</p:attrName>
                                        </p:attrNameLst>
                                      </p:cBhvr>
                                      <p:to>
                                        <p:strVal val="visible"/>
                                      </p:to>
                                    </p:set>
                                  </p:childTnLst>
                                </p:cTn>
                              </p:par>
                              <p:par>
                                <p:cTn id="63" presetID="1" presetClass="entr" presetSubtype="0" fill="hold" grpId="0" nodeType="withEffect">
                                  <p:stCondLst>
                                    <p:cond delay="0"/>
                                  </p:stCondLst>
                                  <p:childTnLst>
                                    <p:set>
                                      <p:cBhvr>
                                        <p:cTn id="64" dur="1" fill="hold">
                                          <p:stCondLst>
                                            <p:cond delay="0"/>
                                          </p:stCondLst>
                                        </p:cTn>
                                        <p:tgtEl>
                                          <p:spTgt spid="12"/>
                                        </p:tgtEl>
                                        <p:attrNameLst>
                                          <p:attrName>style.visibility</p:attrName>
                                        </p:attrNameLst>
                                      </p:cBhvr>
                                      <p:to>
                                        <p:strVal val="visible"/>
                                      </p:to>
                                    </p:set>
                                  </p:childTnLst>
                                </p:cTn>
                              </p:par>
                            </p:childTnLst>
                          </p:cTn>
                        </p:par>
                      </p:childTnLst>
                    </p:cTn>
                  </p:par>
                  <p:par>
                    <p:cTn id="65" fill="hold">
                      <p:stCondLst>
                        <p:cond delay="indefinite"/>
                      </p:stCondLst>
                      <p:childTnLst>
                        <p:par>
                          <p:cTn id="66" fill="hold">
                            <p:stCondLst>
                              <p:cond delay="0"/>
                            </p:stCondLst>
                            <p:childTnLst>
                              <p:par>
                                <p:cTn id="67" presetID="1" presetClass="entr" presetSubtype="0" fill="hold" grpId="0" nodeType="clickEffect">
                                  <p:stCondLst>
                                    <p:cond delay="0"/>
                                  </p:stCondLst>
                                  <p:childTnLst>
                                    <p:set>
                                      <p:cBhvr>
                                        <p:cTn id="68" dur="1" fill="hold">
                                          <p:stCondLst>
                                            <p:cond delay="0"/>
                                          </p:stCondLst>
                                        </p:cTn>
                                        <p:tgtEl>
                                          <p:spTgt spid="22"/>
                                        </p:tgtEl>
                                        <p:attrNameLst>
                                          <p:attrName>style.visibility</p:attrName>
                                        </p:attrNameLst>
                                      </p:cBhvr>
                                      <p:to>
                                        <p:strVal val="visible"/>
                                      </p:to>
                                    </p:set>
                                  </p:childTnLst>
                                </p:cTn>
                              </p:par>
                              <p:par>
                                <p:cTn id="69" presetID="1" presetClass="entr" presetSubtype="0" fill="hold" grpId="0" nodeType="withEffect">
                                  <p:stCondLst>
                                    <p:cond delay="0"/>
                                  </p:stCondLst>
                                  <p:childTnLst>
                                    <p:set>
                                      <p:cBhvr>
                                        <p:cTn id="70" dur="1" fill="hold">
                                          <p:stCondLst>
                                            <p:cond delay="0"/>
                                          </p:stCondLst>
                                        </p:cTn>
                                        <p:tgtEl>
                                          <p:spTgt spid="37"/>
                                        </p:tgtEl>
                                        <p:attrNameLst>
                                          <p:attrName>style.visibility</p:attrName>
                                        </p:attrNameLst>
                                      </p:cBhvr>
                                      <p:to>
                                        <p:strVal val="visible"/>
                                      </p:to>
                                    </p:set>
                                  </p:childTnLst>
                                </p:cTn>
                              </p:par>
                              <p:par>
                                <p:cTn id="71" presetID="1" presetClass="entr" presetSubtype="0" fill="hold" grpId="0" nodeType="withEffect">
                                  <p:stCondLst>
                                    <p:cond delay="0"/>
                                  </p:stCondLst>
                                  <p:childTnLst>
                                    <p:set>
                                      <p:cBhvr>
                                        <p:cTn id="72" dur="1" fill="hold">
                                          <p:stCondLst>
                                            <p:cond delay="0"/>
                                          </p:stCondLst>
                                        </p:cTn>
                                        <p:tgtEl>
                                          <p:spTgt spid="43"/>
                                        </p:tgtEl>
                                        <p:attrNameLst>
                                          <p:attrName>style.visibility</p:attrName>
                                        </p:attrNameLst>
                                      </p:cBhvr>
                                      <p:to>
                                        <p:strVal val="visible"/>
                                      </p:to>
                                    </p:set>
                                  </p:childTnLst>
                                </p:cTn>
                              </p:par>
                              <p:par>
                                <p:cTn id="73" presetID="1" presetClass="entr" presetSubtype="0" fill="hold" grpId="0" nodeType="withEffect">
                                  <p:stCondLst>
                                    <p:cond delay="0"/>
                                  </p:stCondLst>
                                  <p:childTnLst>
                                    <p:set>
                                      <p:cBhvr>
                                        <p:cTn id="74" dur="1" fill="hold">
                                          <p:stCondLst>
                                            <p:cond delay="0"/>
                                          </p:stCondLst>
                                        </p:cTn>
                                        <p:tgtEl>
                                          <p:spTgt spid="21"/>
                                        </p:tgtEl>
                                        <p:attrNameLst>
                                          <p:attrName>style.visibility</p:attrName>
                                        </p:attrNameLst>
                                      </p:cBhvr>
                                      <p:to>
                                        <p:strVal val="visible"/>
                                      </p:to>
                                    </p:set>
                                  </p:childTnLst>
                                </p:cTn>
                              </p:par>
                              <p:par>
                                <p:cTn id="75" presetID="1" presetClass="entr" presetSubtype="0" fill="hold" grpId="0" nodeType="withEffect">
                                  <p:stCondLst>
                                    <p:cond delay="0"/>
                                  </p:stCondLst>
                                  <p:childTnLst>
                                    <p:set>
                                      <p:cBhvr>
                                        <p:cTn id="76" dur="1" fill="hold">
                                          <p:stCondLst>
                                            <p:cond delay="0"/>
                                          </p:stCondLst>
                                        </p:cTn>
                                        <p:tgtEl>
                                          <p:spTgt spid="36"/>
                                        </p:tgtEl>
                                        <p:attrNameLst>
                                          <p:attrName>style.visibility</p:attrName>
                                        </p:attrNameLst>
                                      </p:cBhvr>
                                      <p:to>
                                        <p:strVal val="visible"/>
                                      </p:to>
                                    </p:set>
                                  </p:childTnLst>
                                </p:cTn>
                              </p:par>
                            </p:childTnLst>
                          </p:cTn>
                        </p:par>
                      </p:childTnLst>
                    </p:cTn>
                  </p:par>
                  <p:par>
                    <p:cTn id="77" fill="hold">
                      <p:stCondLst>
                        <p:cond delay="indefinite"/>
                      </p:stCondLst>
                      <p:childTnLst>
                        <p:par>
                          <p:cTn id="78" fill="hold">
                            <p:stCondLst>
                              <p:cond delay="0"/>
                            </p:stCondLst>
                            <p:childTnLst>
                              <p:par>
                                <p:cTn id="79" presetID="1" presetClass="entr" presetSubtype="0" fill="hold" grpId="0" nodeType="clickEffect">
                                  <p:stCondLst>
                                    <p:cond delay="0"/>
                                  </p:stCondLst>
                                  <p:childTnLst>
                                    <p:set>
                                      <p:cBhvr>
                                        <p:cTn id="80" dur="1" fill="hold">
                                          <p:stCondLst>
                                            <p:cond delay="0"/>
                                          </p:stCondLst>
                                        </p:cTn>
                                        <p:tgtEl>
                                          <p:spTgt spid="15"/>
                                        </p:tgtEl>
                                        <p:attrNameLst>
                                          <p:attrName>style.visibility</p:attrName>
                                        </p:attrNameLst>
                                      </p:cBhvr>
                                      <p:to>
                                        <p:strVal val="visible"/>
                                      </p:to>
                                    </p:set>
                                  </p:childTnLst>
                                </p:cTn>
                              </p:par>
                              <p:par>
                                <p:cTn id="81" presetID="1" presetClass="entr" presetSubtype="0" fill="hold" grpId="0" nodeType="withEffect">
                                  <p:stCondLst>
                                    <p:cond delay="0"/>
                                  </p:stCondLst>
                                  <p:childTnLst>
                                    <p:set>
                                      <p:cBhvr>
                                        <p:cTn id="82" dur="1" fill="hold">
                                          <p:stCondLst>
                                            <p:cond delay="0"/>
                                          </p:stCondLst>
                                        </p:cTn>
                                        <p:tgtEl>
                                          <p:spTgt spid="49"/>
                                        </p:tgtEl>
                                        <p:attrNameLst>
                                          <p:attrName>style.visibility</p:attrName>
                                        </p:attrNameLst>
                                      </p:cBhvr>
                                      <p:to>
                                        <p:strVal val="visible"/>
                                      </p:to>
                                    </p:set>
                                  </p:childTnLst>
                                </p:cTn>
                              </p:par>
                            </p:childTnLst>
                          </p:cTn>
                        </p:par>
                      </p:childTnLst>
                    </p:cTn>
                  </p:par>
                  <p:par>
                    <p:cTn id="83" fill="hold">
                      <p:stCondLst>
                        <p:cond delay="indefinite"/>
                      </p:stCondLst>
                      <p:childTnLst>
                        <p:par>
                          <p:cTn id="84" fill="hold">
                            <p:stCondLst>
                              <p:cond delay="0"/>
                            </p:stCondLst>
                            <p:childTnLst>
                              <p:par>
                                <p:cTn id="85" presetID="1" presetClass="entr" presetSubtype="0" fill="hold" grpId="0" nodeType="clickEffect">
                                  <p:stCondLst>
                                    <p:cond delay="0"/>
                                  </p:stCondLst>
                                  <p:childTnLst>
                                    <p:set>
                                      <p:cBhvr>
                                        <p:cTn id="86" dur="1" fill="hold">
                                          <p:stCondLst>
                                            <p:cond delay="0"/>
                                          </p:stCondLst>
                                        </p:cTn>
                                        <p:tgtEl>
                                          <p:spTgt spid="20"/>
                                        </p:tgtEl>
                                        <p:attrNameLst>
                                          <p:attrName>style.visibility</p:attrName>
                                        </p:attrNameLst>
                                      </p:cBhvr>
                                      <p:to>
                                        <p:strVal val="visible"/>
                                      </p:to>
                                    </p:set>
                                  </p:childTnLst>
                                </p:cTn>
                              </p:par>
                              <p:par>
                                <p:cTn id="87" presetID="1" presetClass="entr" presetSubtype="0" fill="hold" grpId="0" nodeType="withEffect">
                                  <p:stCondLst>
                                    <p:cond delay="0"/>
                                  </p:stCondLst>
                                  <p:childTnLst>
                                    <p:set>
                                      <p:cBhvr>
                                        <p:cTn id="88" dur="1" fill="hold">
                                          <p:stCondLst>
                                            <p:cond delay="0"/>
                                          </p:stCondLst>
                                        </p:cTn>
                                        <p:tgtEl>
                                          <p:spTgt spid="29"/>
                                        </p:tgtEl>
                                        <p:attrNameLst>
                                          <p:attrName>style.visibility</p:attrName>
                                        </p:attrNameLst>
                                      </p:cBhvr>
                                      <p:to>
                                        <p:strVal val="visible"/>
                                      </p:to>
                                    </p:set>
                                  </p:childTnLst>
                                </p:cTn>
                              </p:par>
                              <p:par>
                                <p:cTn id="89" presetID="1" presetClass="entr" presetSubtype="0" fill="hold" grpId="0" nodeType="withEffect">
                                  <p:stCondLst>
                                    <p:cond delay="0"/>
                                  </p:stCondLst>
                                  <p:childTnLst>
                                    <p:set>
                                      <p:cBhvr>
                                        <p:cTn id="90" dur="1" fill="hold">
                                          <p:stCondLst>
                                            <p:cond delay="0"/>
                                          </p:stCondLst>
                                        </p:cTn>
                                        <p:tgtEl>
                                          <p:spTgt spid="38"/>
                                        </p:tgtEl>
                                        <p:attrNameLst>
                                          <p:attrName>style.visibility</p:attrName>
                                        </p:attrNameLst>
                                      </p:cBhvr>
                                      <p:to>
                                        <p:strVal val="visible"/>
                                      </p:to>
                                    </p:set>
                                  </p:childTnLst>
                                </p:cTn>
                              </p:par>
                              <p:par>
                                <p:cTn id="91" presetID="1" presetClass="entr" presetSubtype="0" fill="hold" grpId="0" nodeType="withEffect">
                                  <p:stCondLst>
                                    <p:cond delay="0"/>
                                  </p:stCondLst>
                                  <p:childTnLst>
                                    <p:set>
                                      <p:cBhvr>
                                        <p:cTn id="92" dur="1" fill="hold">
                                          <p:stCondLst>
                                            <p:cond delay="0"/>
                                          </p:stCondLst>
                                        </p:cTn>
                                        <p:tgtEl>
                                          <p:spTgt spid="39"/>
                                        </p:tgtEl>
                                        <p:attrNameLst>
                                          <p:attrName>style.visibility</p:attrName>
                                        </p:attrNameLst>
                                      </p:cBhvr>
                                      <p:to>
                                        <p:strVal val="visible"/>
                                      </p:to>
                                    </p:set>
                                  </p:childTnLst>
                                </p:cTn>
                              </p:par>
                              <p:par>
                                <p:cTn id="93" presetID="1" presetClass="entr" presetSubtype="0" fill="hold" grpId="0" nodeType="withEffect">
                                  <p:stCondLst>
                                    <p:cond delay="0"/>
                                  </p:stCondLst>
                                  <p:childTnLst>
                                    <p:set>
                                      <p:cBhvr>
                                        <p:cTn id="94" dur="1" fill="hold">
                                          <p:stCondLst>
                                            <p:cond delay="0"/>
                                          </p:stCondLst>
                                        </p:cTn>
                                        <p:tgtEl>
                                          <p:spTgt spid="4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p:bldP spid="31" grpId="0"/>
      <p:bldP spid="32" grpId="0"/>
      <p:bldP spid="33" grpId="0"/>
      <p:bldP spid="34" grpId="0"/>
      <p:bldP spid="35" grpId="0"/>
      <p:bldP spid="36" grpId="0"/>
      <p:bldP spid="37" grpId="0"/>
      <p:bldP spid="38" grpId="0"/>
      <p:bldP spid="39" grpId="0"/>
      <p:bldP spid="40" grpId="0"/>
      <p:bldP spid="41" grpId="0"/>
      <p:bldP spid="42" grpId="0"/>
      <p:bldP spid="43" grpId="0"/>
      <p:bldP spid="44" grpId="0"/>
      <p:bldP spid="4" grpId="0"/>
      <p:bldP spid="47" grpId="0"/>
      <p:bldP spid="48" grpId="0"/>
      <p:bldP spid="49" grpId="0"/>
      <p:bldP spid="50" grpId="0" animBg="1"/>
      <p:bldP spid="51"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791211-6F8E-4CB1-AF79-8E35BD34E03D}"/>
              </a:ext>
            </a:extLst>
          </p:cNvPr>
          <p:cNvSpPr>
            <a:spLocks noGrp="1"/>
          </p:cNvSpPr>
          <p:nvPr>
            <p:ph type="title"/>
          </p:nvPr>
        </p:nvSpPr>
        <p:spPr>
          <a:xfrm>
            <a:off x="2681730" y="276376"/>
            <a:ext cx="7973181" cy="951949"/>
          </a:xfrm>
        </p:spPr>
        <p:txBody>
          <a:bodyPr>
            <a:normAutofit fontScale="90000"/>
          </a:bodyPr>
          <a:lstStyle/>
          <a:p>
            <a:r>
              <a:rPr lang="en-AU" b="1" dirty="0"/>
              <a:t>Factors influencing </a:t>
            </a:r>
            <a:br>
              <a:rPr lang="en-AU" b="1" dirty="0"/>
            </a:br>
            <a:r>
              <a:rPr lang="en-AU" b="1" dirty="0"/>
              <a:t>investigation length</a:t>
            </a:r>
          </a:p>
        </p:txBody>
      </p:sp>
      <p:sp>
        <p:nvSpPr>
          <p:cNvPr id="108" name="TextBox 107">
            <a:extLst>
              <a:ext uri="{FF2B5EF4-FFF2-40B4-BE49-F238E27FC236}">
                <a16:creationId xmlns:a16="http://schemas.microsoft.com/office/drawing/2014/main" id="{133273D0-6C51-4030-9C79-E5BE02BF8EF1}"/>
              </a:ext>
            </a:extLst>
          </p:cNvPr>
          <p:cNvSpPr txBox="1"/>
          <p:nvPr/>
        </p:nvSpPr>
        <p:spPr>
          <a:xfrm>
            <a:off x="3673399" y="4512589"/>
            <a:ext cx="1035860" cy="584775"/>
          </a:xfrm>
          <a:prstGeom prst="rect">
            <a:avLst/>
          </a:prstGeom>
          <a:noFill/>
        </p:spPr>
        <p:txBody>
          <a:bodyPr wrap="none" rtlCol="0" anchor="ctr">
            <a:spAutoFit/>
          </a:bodyPr>
          <a:lstStyle/>
          <a:p>
            <a:pPr algn="ctr"/>
            <a:r>
              <a:rPr lang="en-US" sz="1600" b="1" dirty="0">
                <a:solidFill>
                  <a:schemeClr val="bg1"/>
                </a:solidFill>
                <a:latin typeface="+mj-lt"/>
                <a:cs typeface="Poppins" pitchFamily="2" charset="77"/>
              </a:rPr>
              <a:t>DCJ </a:t>
            </a:r>
          </a:p>
          <a:p>
            <a:pPr algn="ctr"/>
            <a:r>
              <a:rPr lang="en-US" sz="1600" b="1" dirty="0">
                <a:solidFill>
                  <a:schemeClr val="bg1"/>
                </a:solidFill>
                <a:latin typeface="+mj-lt"/>
                <a:cs typeface="Poppins" pitchFamily="2" charset="77"/>
              </a:rPr>
              <a:t>Inquiries</a:t>
            </a:r>
          </a:p>
        </p:txBody>
      </p:sp>
      <p:sp>
        <p:nvSpPr>
          <p:cNvPr id="110" name="TextBox 109">
            <a:extLst>
              <a:ext uri="{FF2B5EF4-FFF2-40B4-BE49-F238E27FC236}">
                <a16:creationId xmlns:a16="http://schemas.microsoft.com/office/drawing/2014/main" id="{E2815145-9E65-498F-8516-5A3560C3BE4C}"/>
              </a:ext>
            </a:extLst>
          </p:cNvPr>
          <p:cNvSpPr txBox="1"/>
          <p:nvPr/>
        </p:nvSpPr>
        <p:spPr>
          <a:xfrm>
            <a:off x="5762416" y="3323601"/>
            <a:ext cx="667170" cy="553998"/>
          </a:xfrm>
          <a:prstGeom prst="rect">
            <a:avLst/>
          </a:prstGeom>
          <a:noFill/>
        </p:spPr>
        <p:txBody>
          <a:bodyPr wrap="none" rtlCol="0" anchor="ctr">
            <a:spAutoFit/>
          </a:bodyPr>
          <a:lstStyle/>
          <a:p>
            <a:pPr algn="ctr"/>
            <a:r>
              <a:rPr lang="en-US" sz="3000" b="1" dirty="0">
                <a:solidFill>
                  <a:schemeClr val="bg1"/>
                </a:solidFill>
                <a:latin typeface="Poppins" pitchFamily="2" charset="77"/>
                <a:cs typeface="Poppins" pitchFamily="2" charset="77"/>
              </a:rPr>
              <a:t>03</a:t>
            </a:r>
          </a:p>
        </p:txBody>
      </p:sp>
      <p:sp>
        <p:nvSpPr>
          <p:cNvPr id="5" name="TextBox 4">
            <a:extLst>
              <a:ext uri="{FF2B5EF4-FFF2-40B4-BE49-F238E27FC236}">
                <a16:creationId xmlns:a16="http://schemas.microsoft.com/office/drawing/2014/main" id="{F26B83B4-01F7-4878-A73F-FFC2FE6C46DD}"/>
              </a:ext>
            </a:extLst>
          </p:cNvPr>
          <p:cNvSpPr txBox="1"/>
          <p:nvPr/>
        </p:nvSpPr>
        <p:spPr>
          <a:xfrm>
            <a:off x="1190126" y="3084449"/>
            <a:ext cx="1576892" cy="584775"/>
          </a:xfrm>
          <a:prstGeom prst="rect">
            <a:avLst/>
          </a:prstGeom>
          <a:noFill/>
        </p:spPr>
        <p:txBody>
          <a:bodyPr wrap="square" rtlCol="0">
            <a:spAutoFit/>
          </a:bodyPr>
          <a:lstStyle/>
          <a:p>
            <a:pPr algn="ctr"/>
            <a:r>
              <a:rPr lang="en-AU" sz="1600" b="1" dirty="0">
                <a:solidFill>
                  <a:schemeClr val="bg1"/>
                </a:solidFill>
                <a:latin typeface="+mj-lt"/>
              </a:rPr>
              <a:t>Police inquiries</a:t>
            </a:r>
          </a:p>
        </p:txBody>
      </p:sp>
      <p:sp>
        <p:nvSpPr>
          <p:cNvPr id="6" name="Rectangle: Rounded Corners 5">
            <a:extLst>
              <a:ext uri="{FF2B5EF4-FFF2-40B4-BE49-F238E27FC236}">
                <a16:creationId xmlns:a16="http://schemas.microsoft.com/office/drawing/2014/main" id="{00593FD0-D2E8-4503-AD01-5E04DA086986}"/>
              </a:ext>
            </a:extLst>
          </p:cNvPr>
          <p:cNvSpPr/>
          <p:nvPr/>
        </p:nvSpPr>
        <p:spPr>
          <a:xfrm>
            <a:off x="231311" y="2602463"/>
            <a:ext cx="5864689" cy="354299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dirty="0"/>
              <a:t>Police and DCJ child protection investigations are given precedence over the reportable conduct investigation, so when Police or DCJ are responding to a report about an allegation, reportable conduct investigations are suspended until agencies are given clearance from Police or DCJ to proceed. </a:t>
            </a:r>
          </a:p>
        </p:txBody>
      </p:sp>
      <p:sp>
        <p:nvSpPr>
          <p:cNvPr id="122" name="Rectangle: Rounded Corners 121">
            <a:extLst>
              <a:ext uri="{FF2B5EF4-FFF2-40B4-BE49-F238E27FC236}">
                <a16:creationId xmlns:a16="http://schemas.microsoft.com/office/drawing/2014/main" id="{F1823729-E86F-4861-921E-B4CC06909FCF}"/>
              </a:ext>
            </a:extLst>
          </p:cNvPr>
          <p:cNvSpPr/>
          <p:nvPr/>
        </p:nvSpPr>
        <p:spPr>
          <a:xfrm>
            <a:off x="1042725" y="1622320"/>
            <a:ext cx="4480959" cy="947128"/>
          </a:xfrm>
          <a:prstGeom prst="roundRect">
            <a:avLst/>
          </a:prstGeom>
          <a:solidFill>
            <a:schemeClr val="accent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dirty="0"/>
              <a:t>Reasonable availability of relevant witnesses.</a:t>
            </a:r>
          </a:p>
        </p:txBody>
      </p:sp>
      <p:sp>
        <p:nvSpPr>
          <p:cNvPr id="7" name="Rectangle: Rounded Corners 6">
            <a:extLst>
              <a:ext uri="{FF2B5EF4-FFF2-40B4-BE49-F238E27FC236}">
                <a16:creationId xmlns:a16="http://schemas.microsoft.com/office/drawing/2014/main" id="{B2AE90A8-FD59-416C-AE0A-08A615A3DD53}"/>
              </a:ext>
            </a:extLst>
          </p:cNvPr>
          <p:cNvSpPr/>
          <p:nvPr/>
        </p:nvSpPr>
        <p:spPr>
          <a:xfrm>
            <a:off x="6429583" y="2885539"/>
            <a:ext cx="5111647" cy="1567367"/>
          </a:xfrm>
          <a:prstGeom prst="roundRect">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dirty="0">
                <a:solidFill>
                  <a:schemeClr val="tx2">
                    <a:lumMod val="50000"/>
                  </a:schemeClr>
                </a:solidFill>
              </a:rPr>
              <a:t>Time to receive and assess relevant evidentiary records from Police, DCJ or other agencies.</a:t>
            </a:r>
          </a:p>
        </p:txBody>
      </p:sp>
      <p:sp>
        <p:nvSpPr>
          <p:cNvPr id="123" name="Rectangle: Rounded Corners 122">
            <a:extLst>
              <a:ext uri="{FF2B5EF4-FFF2-40B4-BE49-F238E27FC236}">
                <a16:creationId xmlns:a16="http://schemas.microsoft.com/office/drawing/2014/main" id="{4DD8541B-F12A-4C5A-9C35-01D3C36140A5}"/>
              </a:ext>
            </a:extLst>
          </p:cNvPr>
          <p:cNvSpPr/>
          <p:nvPr/>
        </p:nvSpPr>
        <p:spPr>
          <a:xfrm>
            <a:off x="6668320" y="1586339"/>
            <a:ext cx="4480955" cy="947128"/>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dirty="0">
                <a:solidFill>
                  <a:schemeClr val="tx2">
                    <a:lumMod val="50000"/>
                  </a:schemeClr>
                </a:solidFill>
              </a:rPr>
              <a:t>Support needs of the </a:t>
            </a:r>
          </a:p>
          <a:p>
            <a:pPr algn="ctr"/>
            <a:r>
              <a:rPr lang="en-AU" dirty="0">
                <a:solidFill>
                  <a:schemeClr val="tx2">
                    <a:lumMod val="50000"/>
                  </a:schemeClr>
                </a:solidFill>
              </a:rPr>
              <a:t>alleged victim.</a:t>
            </a:r>
          </a:p>
        </p:txBody>
      </p:sp>
      <p:sp>
        <p:nvSpPr>
          <p:cNvPr id="124" name="Rectangle: Rounded Corners 123">
            <a:extLst>
              <a:ext uri="{FF2B5EF4-FFF2-40B4-BE49-F238E27FC236}">
                <a16:creationId xmlns:a16="http://schemas.microsoft.com/office/drawing/2014/main" id="{CA6DF20D-4AEA-43BD-A023-A0B9701B57C9}"/>
              </a:ext>
            </a:extLst>
          </p:cNvPr>
          <p:cNvSpPr/>
          <p:nvPr/>
        </p:nvSpPr>
        <p:spPr>
          <a:xfrm>
            <a:off x="6744929" y="4804976"/>
            <a:ext cx="4480955" cy="1340480"/>
          </a:xfrm>
          <a:prstGeom prst="round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dirty="0">
                <a:solidFill>
                  <a:schemeClr val="tx1"/>
                </a:solidFill>
              </a:rPr>
              <a:t>Support needs of the employee who is the subject of the allegations.</a:t>
            </a:r>
          </a:p>
        </p:txBody>
      </p:sp>
      <p:sp>
        <p:nvSpPr>
          <p:cNvPr id="11" name="TextBox 10">
            <a:extLst>
              <a:ext uri="{FF2B5EF4-FFF2-40B4-BE49-F238E27FC236}">
                <a16:creationId xmlns:a16="http://schemas.microsoft.com/office/drawing/2014/main" id="{5FDCB592-B6AC-48A2-8724-D9B1060C0D44}"/>
              </a:ext>
            </a:extLst>
          </p:cNvPr>
          <p:cNvSpPr txBox="1"/>
          <p:nvPr/>
        </p:nvSpPr>
        <p:spPr>
          <a:xfrm>
            <a:off x="271004" y="6358184"/>
            <a:ext cx="5919536" cy="415498"/>
          </a:xfrm>
          <a:prstGeom prst="rect">
            <a:avLst/>
          </a:prstGeom>
          <a:noFill/>
        </p:spPr>
        <p:txBody>
          <a:bodyPr wrap="square">
            <a:spAutoFit/>
          </a:bodyPr>
          <a:lstStyle/>
          <a:p>
            <a:r>
              <a:rPr lang="en-US" sz="1050" dirty="0"/>
              <a:t>Office of the</a:t>
            </a:r>
            <a:br>
              <a:rPr lang="en-US" sz="1050" dirty="0"/>
            </a:br>
            <a:r>
              <a:rPr lang="en-US" sz="1050" dirty="0"/>
              <a:t>Children’s Guardian</a:t>
            </a:r>
            <a:endParaRPr lang="en-AU" sz="1050" dirty="0"/>
          </a:p>
        </p:txBody>
      </p:sp>
    </p:spTree>
    <p:extLst>
      <p:ext uri="{BB962C8B-B14F-4D97-AF65-F5344CB8AC3E}">
        <p14:creationId xmlns:p14="http://schemas.microsoft.com/office/powerpoint/2010/main" val="323197156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7AE33A-8294-4F7C-A554-14F5ECCEA220}"/>
              </a:ext>
            </a:extLst>
          </p:cNvPr>
          <p:cNvSpPr>
            <a:spLocks noGrp="1"/>
          </p:cNvSpPr>
          <p:nvPr>
            <p:ph type="title"/>
          </p:nvPr>
        </p:nvSpPr>
        <p:spPr/>
        <p:txBody>
          <a:bodyPr>
            <a:normAutofit/>
          </a:bodyPr>
          <a:lstStyle/>
          <a:p>
            <a:r>
              <a:rPr lang="en-AU" sz="4800" dirty="0"/>
              <a:t>Who has access to the Register?</a:t>
            </a:r>
            <a:endParaRPr lang="en-AU" sz="3733" u="sng" dirty="0"/>
          </a:p>
        </p:txBody>
      </p:sp>
      <p:sp>
        <p:nvSpPr>
          <p:cNvPr id="3" name="Content Placeholder 2">
            <a:extLst>
              <a:ext uri="{FF2B5EF4-FFF2-40B4-BE49-F238E27FC236}">
                <a16:creationId xmlns:a16="http://schemas.microsoft.com/office/drawing/2014/main" id="{FC149518-13C5-4F9F-A15C-25EEDF803B20}"/>
              </a:ext>
            </a:extLst>
          </p:cNvPr>
          <p:cNvSpPr>
            <a:spLocks noGrp="1"/>
          </p:cNvSpPr>
          <p:nvPr>
            <p:ph idx="1"/>
          </p:nvPr>
        </p:nvSpPr>
        <p:spPr>
          <a:xfrm>
            <a:off x="564682" y="1657350"/>
            <a:ext cx="11267975" cy="4874995"/>
          </a:xfrm>
        </p:spPr>
        <p:txBody>
          <a:bodyPr>
            <a:normAutofit/>
          </a:bodyPr>
          <a:lstStyle/>
          <a:p>
            <a:r>
              <a:rPr lang="en-AU" sz="3000" dirty="0"/>
              <a:t>Relevant OCG staff</a:t>
            </a:r>
          </a:p>
          <a:p>
            <a:r>
              <a:rPr lang="en-AU" sz="3000" dirty="0"/>
              <a:t>Designated agencies accredited by the OCG</a:t>
            </a:r>
          </a:p>
          <a:p>
            <a:r>
              <a:rPr lang="en-AU" sz="3000" dirty="0"/>
              <a:t>The Children’s Guardian must provide access to information held on the Register, where a request is made, to the:</a:t>
            </a:r>
          </a:p>
          <a:p>
            <a:pPr lvl="1">
              <a:buFont typeface="Courier New" panose="02070309020205020404" pitchFamily="49" charset="0"/>
              <a:buChar char="o"/>
            </a:pPr>
            <a:r>
              <a:rPr lang="en-AU" sz="3000" dirty="0"/>
              <a:t> Secretary of the Department (Government)</a:t>
            </a:r>
          </a:p>
          <a:p>
            <a:pPr lvl="1">
              <a:buFont typeface="Courier New" panose="02070309020205020404" pitchFamily="49" charset="0"/>
              <a:buChar char="o"/>
            </a:pPr>
            <a:r>
              <a:rPr lang="en-AU" sz="3000" dirty="0"/>
              <a:t> Minister for Families, Communities and Disability Services</a:t>
            </a:r>
          </a:p>
          <a:p>
            <a:pPr lvl="1">
              <a:buFont typeface="Courier New" panose="02070309020205020404" pitchFamily="49" charset="0"/>
              <a:buChar char="o"/>
            </a:pPr>
            <a:r>
              <a:rPr lang="en-AU" sz="3000" dirty="0"/>
              <a:t> NSW Ombudsman</a:t>
            </a:r>
          </a:p>
          <a:p>
            <a:endParaRPr lang="en-AU" dirty="0"/>
          </a:p>
        </p:txBody>
      </p:sp>
      <p:sp>
        <p:nvSpPr>
          <p:cNvPr id="4" name="TextBox 3">
            <a:extLst>
              <a:ext uri="{FF2B5EF4-FFF2-40B4-BE49-F238E27FC236}">
                <a16:creationId xmlns:a16="http://schemas.microsoft.com/office/drawing/2014/main" id="{25BA183D-56A8-4392-B230-D703DCB4BB38}"/>
              </a:ext>
            </a:extLst>
          </p:cNvPr>
          <p:cNvSpPr txBox="1"/>
          <p:nvPr/>
        </p:nvSpPr>
        <p:spPr>
          <a:xfrm>
            <a:off x="271004" y="6358184"/>
            <a:ext cx="5919536" cy="415498"/>
          </a:xfrm>
          <a:prstGeom prst="rect">
            <a:avLst/>
          </a:prstGeom>
          <a:noFill/>
        </p:spPr>
        <p:txBody>
          <a:bodyPr wrap="square">
            <a:spAutoFit/>
          </a:bodyPr>
          <a:lstStyle/>
          <a:p>
            <a:r>
              <a:rPr lang="en-US" sz="1050" dirty="0"/>
              <a:t>Office of the</a:t>
            </a:r>
            <a:br>
              <a:rPr lang="en-US" sz="1050" dirty="0"/>
            </a:br>
            <a:r>
              <a:rPr lang="en-US" sz="1050" dirty="0"/>
              <a:t>Children’s Guardian</a:t>
            </a:r>
            <a:endParaRPr lang="en-AU" sz="1050" dirty="0"/>
          </a:p>
        </p:txBody>
      </p:sp>
    </p:spTree>
    <p:extLst>
      <p:ext uri="{BB962C8B-B14F-4D97-AF65-F5344CB8AC3E}">
        <p14:creationId xmlns:p14="http://schemas.microsoft.com/office/powerpoint/2010/main" val="145574332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7AE33A-8294-4F7C-A554-14F5ECCEA220}"/>
              </a:ext>
            </a:extLst>
          </p:cNvPr>
          <p:cNvSpPr>
            <a:spLocks noGrp="1"/>
          </p:cNvSpPr>
          <p:nvPr>
            <p:ph type="title"/>
          </p:nvPr>
        </p:nvSpPr>
        <p:spPr>
          <a:xfrm>
            <a:off x="360000" y="360000"/>
            <a:ext cx="10422300" cy="1009652"/>
          </a:xfrm>
        </p:spPr>
        <p:txBody>
          <a:bodyPr>
            <a:normAutofit fontScale="90000"/>
          </a:bodyPr>
          <a:lstStyle/>
          <a:p>
            <a:r>
              <a:rPr lang="en-AU" sz="5400" dirty="0"/>
              <a:t>Privacy and protection for workers</a:t>
            </a:r>
            <a:endParaRPr lang="en-AU" sz="3733" u="sng" dirty="0"/>
          </a:p>
        </p:txBody>
      </p:sp>
      <p:sp>
        <p:nvSpPr>
          <p:cNvPr id="3" name="Content Placeholder 2">
            <a:extLst>
              <a:ext uri="{FF2B5EF4-FFF2-40B4-BE49-F238E27FC236}">
                <a16:creationId xmlns:a16="http://schemas.microsoft.com/office/drawing/2014/main" id="{FC149518-13C5-4F9F-A15C-25EEDF803B20}"/>
              </a:ext>
            </a:extLst>
          </p:cNvPr>
          <p:cNvSpPr>
            <a:spLocks noGrp="1"/>
          </p:cNvSpPr>
          <p:nvPr>
            <p:ph idx="1"/>
          </p:nvPr>
        </p:nvSpPr>
        <p:spPr>
          <a:xfrm>
            <a:off x="564682" y="1657350"/>
            <a:ext cx="11267975" cy="4874995"/>
          </a:xfrm>
        </p:spPr>
        <p:txBody>
          <a:bodyPr>
            <a:normAutofit/>
          </a:bodyPr>
          <a:lstStyle/>
          <a:p>
            <a:pPr marL="457200" indent="-457200">
              <a:buFont typeface="Arial" panose="020B0604020202020204" pitchFamily="34" charset="0"/>
              <a:buChar char="•"/>
            </a:pPr>
            <a:r>
              <a:rPr lang="en-AU" sz="3200" dirty="0"/>
              <a:t>Minimal information is recorded - no contextual data</a:t>
            </a:r>
          </a:p>
          <a:p>
            <a:pPr marL="457200" indent="-457200">
              <a:buFont typeface="Arial" panose="020B0604020202020204" pitchFamily="34" charset="0"/>
              <a:buChar char="•"/>
            </a:pPr>
            <a:r>
              <a:rPr lang="en-AU" sz="3200" dirty="0"/>
              <a:t>Consent is required to be entered</a:t>
            </a:r>
          </a:p>
          <a:p>
            <a:pPr marL="457200" indent="-457200">
              <a:buFont typeface="Arial" panose="020B0604020202020204" pitchFamily="34" charset="0"/>
              <a:buChar char="•"/>
            </a:pPr>
            <a:r>
              <a:rPr lang="en-AU" sz="3200" dirty="0"/>
              <a:t>Employer or potential employer is the only agency to see your record, other than association</a:t>
            </a:r>
          </a:p>
          <a:p>
            <a:pPr marL="457200" indent="-457200">
              <a:buFont typeface="Arial" panose="020B0604020202020204" pitchFamily="34" charset="0"/>
              <a:buChar char="•"/>
            </a:pPr>
            <a:r>
              <a:rPr lang="en-AU" sz="3200" dirty="0"/>
              <a:t>OCG administration and monitoring</a:t>
            </a:r>
          </a:p>
          <a:p>
            <a:pPr marL="457200" indent="-457200">
              <a:buFont typeface="Arial" panose="020B0604020202020204" pitchFamily="34" charset="0"/>
              <a:buChar char="•"/>
            </a:pPr>
            <a:r>
              <a:rPr lang="en-AU" sz="3200" dirty="0"/>
              <a:t>Agency users have a declaration at log in</a:t>
            </a:r>
          </a:p>
          <a:p>
            <a:pPr marL="457200" indent="-457200">
              <a:buFont typeface="Arial" panose="020B0604020202020204" pitchFamily="34" charset="0"/>
              <a:buChar char="•"/>
            </a:pPr>
            <a:r>
              <a:rPr lang="en-AU" sz="3200" dirty="0"/>
              <a:t>No general search function</a:t>
            </a:r>
          </a:p>
          <a:p>
            <a:endParaRPr lang="en-AU" dirty="0"/>
          </a:p>
        </p:txBody>
      </p:sp>
      <p:sp>
        <p:nvSpPr>
          <p:cNvPr id="4" name="TextBox 3">
            <a:extLst>
              <a:ext uri="{FF2B5EF4-FFF2-40B4-BE49-F238E27FC236}">
                <a16:creationId xmlns:a16="http://schemas.microsoft.com/office/drawing/2014/main" id="{343D6A3E-36A2-4C92-A32C-E72FD8F4F331}"/>
              </a:ext>
            </a:extLst>
          </p:cNvPr>
          <p:cNvSpPr txBox="1"/>
          <p:nvPr/>
        </p:nvSpPr>
        <p:spPr>
          <a:xfrm>
            <a:off x="271004" y="6358184"/>
            <a:ext cx="5919536" cy="415498"/>
          </a:xfrm>
          <a:prstGeom prst="rect">
            <a:avLst/>
          </a:prstGeom>
          <a:noFill/>
        </p:spPr>
        <p:txBody>
          <a:bodyPr wrap="square">
            <a:spAutoFit/>
          </a:bodyPr>
          <a:lstStyle/>
          <a:p>
            <a:r>
              <a:rPr lang="en-US" sz="1050" dirty="0"/>
              <a:t>Office of the</a:t>
            </a:r>
            <a:br>
              <a:rPr lang="en-US" sz="1050" dirty="0"/>
            </a:br>
            <a:r>
              <a:rPr lang="en-US" sz="1050" dirty="0"/>
              <a:t>Children’s Guardian</a:t>
            </a:r>
            <a:endParaRPr lang="en-AU" sz="1050" dirty="0"/>
          </a:p>
        </p:txBody>
      </p:sp>
    </p:spTree>
    <p:extLst>
      <p:ext uri="{BB962C8B-B14F-4D97-AF65-F5344CB8AC3E}">
        <p14:creationId xmlns:p14="http://schemas.microsoft.com/office/powerpoint/2010/main" val="270769204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9C8C7C-E067-4154-B2C3-B6086E631D0A}"/>
              </a:ext>
            </a:extLst>
          </p:cNvPr>
          <p:cNvSpPr>
            <a:spLocks noGrp="1"/>
          </p:cNvSpPr>
          <p:nvPr>
            <p:ph type="title"/>
          </p:nvPr>
        </p:nvSpPr>
        <p:spPr>
          <a:xfrm>
            <a:off x="275924" y="294458"/>
            <a:ext cx="10715926" cy="1172392"/>
          </a:xfrm>
        </p:spPr>
        <p:txBody>
          <a:bodyPr wrap="square" anchor="ctr">
            <a:noAutofit/>
          </a:bodyPr>
          <a:lstStyle/>
          <a:p>
            <a:r>
              <a:rPr lang="en-AU" sz="3200" dirty="0"/>
              <a:t>Can individuals access information recorded on the Register?</a:t>
            </a:r>
          </a:p>
        </p:txBody>
      </p:sp>
      <p:graphicFrame>
        <p:nvGraphicFramePr>
          <p:cNvPr id="7" name="Content Placeholder 2">
            <a:extLst>
              <a:ext uri="{FF2B5EF4-FFF2-40B4-BE49-F238E27FC236}">
                <a16:creationId xmlns:a16="http://schemas.microsoft.com/office/drawing/2014/main" id="{E6AC8EB2-5CA9-4A5A-AE33-C06820ABC39E}"/>
              </a:ext>
            </a:extLst>
          </p:cNvPr>
          <p:cNvGraphicFramePr>
            <a:graphicFrameLocks noGrp="1"/>
          </p:cNvGraphicFramePr>
          <p:nvPr>
            <p:ph idx="1"/>
          </p:nvPr>
        </p:nvGraphicFramePr>
        <p:xfrm>
          <a:off x="838200" y="2308823"/>
          <a:ext cx="10515600" cy="386814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TextBox 3">
            <a:extLst>
              <a:ext uri="{FF2B5EF4-FFF2-40B4-BE49-F238E27FC236}">
                <a16:creationId xmlns:a16="http://schemas.microsoft.com/office/drawing/2014/main" id="{F3D890BA-A2AB-4CFD-AB31-2B71F68FE34F}"/>
              </a:ext>
            </a:extLst>
          </p:cNvPr>
          <p:cNvSpPr txBox="1"/>
          <p:nvPr/>
        </p:nvSpPr>
        <p:spPr>
          <a:xfrm>
            <a:off x="271004" y="6358184"/>
            <a:ext cx="5919536" cy="415498"/>
          </a:xfrm>
          <a:prstGeom prst="rect">
            <a:avLst/>
          </a:prstGeom>
          <a:noFill/>
        </p:spPr>
        <p:txBody>
          <a:bodyPr wrap="square">
            <a:spAutoFit/>
          </a:bodyPr>
          <a:lstStyle/>
          <a:p>
            <a:r>
              <a:rPr lang="en-US" sz="1050" dirty="0"/>
              <a:t>Office of the</a:t>
            </a:r>
            <a:br>
              <a:rPr lang="en-US" sz="1050" dirty="0"/>
            </a:br>
            <a:r>
              <a:rPr lang="en-US" sz="1050" dirty="0"/>
              <a:t>Children’s Guardian</a:t>
            </a:r>
            <a:endParaRPr lang="en-AU" sz="1050" dirty="0"/>
          </a:p>
        </p:txBody>
      </p:sp>
    </p:spTree>
    <p:extLst>
      <p:ext uri="{BB962C8B-B14F-4D97-AF65-F5344CB8AC3E}">
        <p14:creationId xmlns:p14="http://schemas.microsoft.com/office/powerpoint/2010/main" val="184406155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2AFB6A-2D62-4A85-8E1B-108AD4E30B01}"/>
              </a:ext>
            </a:extLst>
          </p:cNvPr>
          <p:cNvSpPr>
            <a:spLocks noGrp="1"/>
          </p:cNvSpPr>
          <p:nvPr>
            <p:ph type="title"/>
          </p:nvPr>
        </p:nvSpPr>
        <p:spPr>
          <a:xfrm>
            <a:off x="838200" y="335354"/>
            <a:ext cx="10515600" cy="951949"/>
          </a:xfrm>
        </p:spPr>
        <p:txBody>
          <a:bodyPr wrap="square" anchor="ctr">
            <a:normAutofit/>
          </a:bodyPr>
          <a:lstStyle/>
          <a:p>
            <a:r>
              <a:rPr lang="en-AU" dirty="0"/>
              <a:t>In summary, the Register </a:t>
            </a:r>
            <a:r>
              <a:rPr lang="en-AU" b="1" u="sng" dirty="0"/>
              <a:t>will:</a:t>
            </a:r>
          </a:p>
        </p:txBody>
      </p:sp>
      <p:sp>
        <p:nvSpPr>
          <p:cNvPr id="3" name="Content Placeholder 2">
            <a:extLst>
              <a:ext uri="{FF2B5EF4-FFF2-40B4-BE49-F238E27FC236}">
                <a16:creationId xmlns:a16="http://schemas.microsoft.com/office/drawing/2014/main" id="{4F2AEA19-8E60-45CB-B6EC-B124D6EA0BB7}"/>
              </a:ext>
            </a:extLst>
          </p:cNvPr>
          <p:cNvSpPr>
            <a:spLocks noGrp="1"/>
          </p:cNvSpPr>
          <p:nvPr>
            <p:ph idx="1"/>
          </p:nvPr>
        </p:nvSpPr>
        <p:spPr>
          <a:xfrm>
            <a:off x="838200" y="2610471"/>
            <a:ext cx="4960435" cy="1755999"/>
          </a:xfrm>
        </p:spPr>
        <p:txBody>
          <a:bodyPr/>
          <a:lstStyle/>
          <a:p>
            <a:pPr marL="457189" lvl="1"/>
            <a:r>
              <a:rPr lang="en-US" sz="2667" dirty="0">
                <a:latin typeface="+mn-lt"/>
              </a:rPr>
              <a:t>Reduce the risk of unsuitable individuals being employed</a:t>
            </a:r>
          </a:p>
          <a:p>
            <a:pPr marL="457189" lvl="1"/>
            <a:endParaRPr lang="en-US" dirty="0"/>
          </a:p>
          <a:p>
            <a:pPr marL="457189" lvl="1"/>
            <a:endParaRPr lang="en-US" dirty="0"/>
          </a:p>
        </p:txBody>
      </p:sp>
      <p:sp>
        <p:nvSpPr>
          <p:cNvPr id="5" name="Content Placeholder 3">
            <a:extLst>
              <a:ext uri="{FF2B5EF4-FFF2-40B4-BE49-F238E27FC236}">
                <a16:creationId xmlns:a16="http://schemas.microsoft.com/office/drawing/2014/main" id="{70E33C33-DFB3-4C6F-B6C8-E3C89937E0E8}"/>
              </a:ext>
            </a:extLst>
          </p:cNvPr>
          <p:cNvSpPr txBox="1">
            <a:spLocks/>
          </p:cNvSpPr>
          <p:nvPr/>
        </p:nvSpPr>
        <p:spPr>
          <a:xfrm>
            <a:off x="462777" y="2558249"/>
            <a:ext cx="1009185" cy="1120177"/>
          </a:xfrm>
          <a:prstGeom prst="rect">
            <a:avLst/>
          </a:prstGeom>
        </p:spPr>
        <p:txBody>
          <a:bodyPr/>
          <a:lstStyle>
            <a:lvl1pPr marL="171450" indent="-171450" algn="l" defTabSz="685800" rtl="0" eaLnBrk="1" fontAlgn="base" hangingPunct="1">
              <a:lnSpc>
                <a:spcPct val="90000"/>
              </a:lnSpc>
              <a:spcBef>
                <a:spcPts val="750"/>
              </a:spcBef>
              <a:spcAft>
                <a:spcPct val="0"/>
              </a:spcAft>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fontAlgn="base" hangingPunct="1">
              <a:lnSpc>
                <a:spcPct val="90000"/>
              </a:lnSpc>
              <a:spcBef>
                <a:spcPts val="375"/>
              </a:spcBef>
              <a:spcAft>
                <a:spcPct val="0"/>
              </a:spcAft>
              <a:buFont typeface="Arial" panose="020B0604020202020204" pitchFamily="34" charset="0"/>
              <a:buChar char="•"/>
              <a:defRPr kern="1200">
                <a:solidFill>
                  <a:schemeClr val="tx1"/>
                </a:solidFill>
                <a:latin typeface="+mn-lt"/>
                <a:ea typeface="+mn-ea"/>
                <a:cs typeface="+mn-cs"/>
              </a:defRPr>
            </a:lvl2pPr>
            <a:lvl3pPr marL="857250" indent="-171450" algn="l" defTabSz="685800" rtl="0" eaLnBrk="1" fontAlgn="base" hangingPunct="1">
              <a:lnSpc>
                <a:spcPct val="90000"/>
              </a:lnSpc>
              <a:spcBef>
                <a:spcPts val="375"/>
              </a:spcBef>
              <a:spcAft>
                <a:spcPct val="0"/>
              </a:spcAft>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fontAlgn="base" hangingPunct="1">
              <a:lnSpc>
                <a:spcPct val="90000"/>
              </a:lnSpc>
              <a:spcBef>
                <a:spcPts val="375"/>
              </a:spcBef>
              <a:spcAft>
                <a:spcPct val="0"/>
              </a:spcAft>
              <a:buFont typeface="Arial" panose="020B0604020202020204" pitchFamily="34" charset="0"/>
              <a:buChar char="•"/>
              <a:defRPr sz="1300" kern="1200">
                <a:solidFill>
                  <a:schemeClr val="tx1"/>
                </a:solidFill>
                <a:latin typeface="+mn-lt"/>
                <a:ea typeface="+mn-ea"/>
                <a:cs typeface="+mn-cs"/>
              </a:defRPr>
            </a:lvl4pPr>
            <a:lvl5pPr marL="1543050" indent="-171450" algn="l" defTabSz="685800" rtl="0" eaLnBrk="1" fontAlgn="base" hangingPunct="1">
              <a:lnSpc>
                <a:spcPct val="90000"/>
              </a:lnSpc>
              <a:spcBef>
                <a:spcPts val="375"/>
              </a:spcBef>
              <a:spcAft>
                <a:spcPct val="0"/>
              </a:spcAft>
              <a:buFont typeface="Arial" panose="020B0604020202020204" pitchFamily="34" charset="0"/>
              <a:buChar char="•"/>
              <a:defRPr sz="13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None/>
            </a:pPr>
            <a:r>
              <a:rPr lang="en-AU" sz="8000" b="1" dirty="0">
                <a:solidFill>
                  <a:schemeClr val="accent2"/>
                </a:solidFill>
              </a:rPr>
              <a:t>1</a:t>
            </a:r>
          </a:p>
        </p:txBody>
      </p:sp>
      <p:sp>
        <p:nvSpPr>
          <p:cNvPr id="6" name="Content Placeholder 3">
            <a:extLst>
              <a:ext uri="{FF2B5EF4-FFF2-40B4-BE49-F238E27FC236}">
                <a16:creationId xmlns:a16="http://schemas.microsoft.com/office/drawing/2014/main" id="{56AE0B28-C611-478A-98C6-1F75F7C16FDA}"/>
              </a:ext>
            </a:extLst>
          </p:cNvPr>
          <p:cNvSpPr txBox="1">
            <a:spLocks/>
          </p:cNvSpPr>
          <p:nvPr/>
        </p:nvSpPr>
        <p:spPr bwMode="auto">
          <a:xfrm>
            <a:off x="6425890" y="2748205"/>
            <a:ext cx="1009185" cy="11201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lvl1pPr marL="171450" indent="-171450" algn="l" defTabSz="685800" rtl="0" eaLnBrk="1" fontAlgn="base" hangingPunct="1">
              <a:lnSpc>
                <a:spcPct val="90000"/>
              </a:lnSpc>
              <a:spcBef>
                <a:spcPts val="750"/>
              </a:spcBef>
              <a:spcAft>
                <a:spcPct val="0"/>
              </a:spcAft>
              <a:buClr>
                <a:schemeClr val="accent2"/>
              </a:buClr>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fontAlgn="base" hangingPunct="1">
              <a:lnSpc>
                <a:spcPct val="90000"/>
              </a:lnSpc>
              <a:spcBef>
                <a:spcPts val="375"/>
              </a:spcBef>
              <a:spcAft>
                <a:spcPct val="0"/>
              </a:spcAft>
              <a:buClr>
                <a:schemeClr val="accent2"/>
              </a:buClr>
              <a:buFont typeface="Arial" panose="020B0604020202020204" pitchFamily="34" charset="0"/>
              <a:buChar char="•"/>
              <a:defRPr kern="1200">
                <a:solidFill>
                  <a:schemeClr val="tx1"/>
                </a:solidFill>
                <a:latin typeface="+mn-lt"/>
                <a:ea typeface="+mn-ea"/>
                <a:cs typeface="+mn-cs"/>
              </a:defRPr>
            </a:lvl2pPr>
            <a:lvl3pPr marL="857250" indent="-171450" algn="l" defTabSz="685800" rtl="0" eaLnBrk="1" fontAlgn="base" hangingPunct="1">
              <a:lnSpc>
                <a:spcPct val="90000"/>
              </a:lnSpc>
              <a:spcBef>
                <a:spcPts val="375"/>
              </a:spcBef>
              <a:spcAft>
                <a:spcPct val="0"/>
              </a:spcAft>
              <a:buClr>
                <a:schemeClr val="accent2"/>
              </a:buClr>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fontAlgn="base" hangingPunct="1">
              <a:lnSpc>
                <a:spcPct val="90000"/>
              </a:lnSpc>
              <a:spcBef>
                <a:spcPts val="375"/>
              </a:spcBef>
              <a:spcAft>
                <a:spcPct val="0"/>
              </a:spcAft>
              <a:buClr>
                <a:schemeClr val="accent2"/>
              </a:buClr>
              <a:buFont typeface="Arial" panose="020B0604020202020204" pitchFamily="34" charset="0"/>
              <a:buChar char="•"/>
              <a:defRPr sz="1300" kern="1200">
                <a:solidFill>
                  <a:schemeClr val="tx1"/>
                </a:solidFill>
                <a:latin typeface="+mn-lt"/>
                <a:ea typeface="+mn-ea"/>
                <a:cs typeface="+mn-cs"/>
              </a:defRPr>
            </a:lvl4pPr>
            <a:lvl5pPr marL="1543050" indent="-171450" algn="l" defTabSz="685800" rtl="0" eaLnBrk="1" fontAlgn="base" hangingPunct="1">
              <a:lnSpc>
                <a:spcPct val="90000"/>
              </a:lnSpc>
              <a:spcBef>
                <a:spcPts val="375"/>
              </a:spcBef>
              <a:spcAft>
                <a:spcPct val="0"/>
              </a:spcAft>
              <a:buClr>
                <a:schemeClr val="accent2"/>
              </a:buClr>
              <a:buFont typeface="Arial" panose="020B0604020202020204" pitchFamily="34" charset="0"/>
              <a:buChar char="•"/>
              <a:defRPr sz="13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None/>
            </a:pPr>
            <a:r>
              <a:rPr lang="en-AU" sz="8000" b="1" dirty="0">
                <a:solidFill>
                  <a:schemeClr val="accent5"/>
                </a:solidFill>
              </a:rPr>
              <a:t>2</a:t>
            </a:r>
          </a:p>
        </p:txBody>
      </p:sp>
      <p:sp>
        <p:nvSpPr>
          <p:cNvPr id="7" name="Content Placeholder 3">
            <a:extLst>
              <a:ext uri="{FF2B5EF4-FFF2-40B4-BE49-F238E27FC236}">
                <a16:creationId xmlns:a16="http://schemas.microsoft.com/office/drawing/2014/main" id="{BBD3F050-9F05-4969-BFEC-E9F5B936AA8E}"/>
              </a:ext>
            </a:extLst>
          </p:cNvPr>
          <p:cNvSpPr txBox="1">
            <a:spLocks/>
          </p:cNvSpPr>
          <p:nvPr/>
        </p:nvSpPr>
        <p:spPr bwMode="auto">
          <a:xfrm>
            <a:off x="1901281" y="4726148"/>
            <a:ext cx="1009185" cy="7715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lvl1pPr marL="171450" indent="-171450" algn="l" defTabSz="685800" rtl="0" eaLnBrk="1" fontAlgn="base" hangingPunct="1">
              <a:lnSpc>
                <a:spcPct val="90000"/>
              </a:lnSpc>
              <a:spcBef>
                <a:spcPts val="750"/>
              </a:spcBef>
              <a:spcAft>
                <a:spcPct val="0"/>
              </a:spcAft>
              <a:buClr>
                <a:schemeClr val="accent2"/>
              </a:buClr>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fontAlgn="base" hangingPunct="1">
              <a:lnSpc>
                <a:spcPct val="90000"/>
              </a:lnSpc>
              <a:spcBef>
                <a:spcPts val="375"/>
              </a:spcBef>
              <a:spcAft>
                <a:spcPct val="0"/>
              </a:spcAft>
              <a:buClr>
                <a:schemeClr val="accent2"/>
              </a:buClr>
              <a:buFont typeface="Arial" panose="020B0604020202020204" pitchFamily="34" charset="0"/>
              <a:buChar char="•"/>
              <a:defRPr kern="1200">
                <a:solidFill>
                  <a:schemeClr val="tx1"/>
                </a:solidFill>
                <a:latin typeface="+mn-lt"/>
                <a:ea typeface="+mn-ea"/>
                <a:cs typeface="+mn-cs"/>
              </a:defRPr>
            </a:lvl2pPr>
            <a:lvl3pPr marL="857250" indent="-171450" algn="l" defTabSz="685800" rtl="0" eaLnBrk="1" fontAlgn="base" hangingPunct="1">
              <a:lnSpc>
                <a:spcPct val="90000"/>
              </a:lnSpc>
              <a:spcBef>
                <a:spcPts val="375"/>
              </a:spcBef>
              <a:spcAft>
                <a:spcPct val="0"/>
              </a:spcAft>
              <a:buClr>
                <a:schemeClr val="accent2"/>
              </a:buClr>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fontAlgn="base" hangingPunct="1">
              <a:lnSpc>
                <a:spcPct val="90000"/>
              </a:lnSpc>
              <a:spcBef>
                <a:spcPts val="375"/>
              </a:spcBef>
              <a:spcAft>
                <a:spcPct val="0"/>
              </a:spcAft>
              <a:buClr>
                <a:schemeClr val="accent2"/>
              </a:buClr>
              <a:buFont typeface="Arial" panose="020B0604020202020204" pitchFamily="34" charset="0"/>
              <a:buChar char="•"/>
              <a:defRPr sz="1300" kern="1200">
                <a:solidFill>
                  <a:schemeClr val="tx1"/>
                </a:solidFill>
                <a:latin typeface="+mn-lt"/>
                <a:ea typeface="+mn-ea"/>
                <a:cs typeface="+mn-cs"/>
              </a:defRPr>
            </a:lvl4pPr>
            <a:lvl5pPr marL="1543050" indent="-171450" algn="l" defTabSz="685800" rtl="0" eaLnBrk="1" fontAlgn="base" hangingPunct="1">
              <a:lnSpc>
                <a:spcPct val="90000"/>
              </a:lnSpc>
              <a:spcBef>
                <a:spcPts val="375"/>
              </a:spcBef>
              <a:spcAft>
                <a:spcPct val="0"/>
              </a:spcAft>
              <a:buClr>
                <a:schemeClr val="accent2"/>
              </a:buClr>
              <a:buFont typeface="Arial" panose="020B0604020202020204" pitchFamily="34" charset="0"/>
              <a:buChar char="•"/>
              <a:defRPr sz="13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None/>
            </a:pPr>
            <a:r>
              <a:rPr lang="en-AU" sz="8000" b="1" dirty="0">
                <a:solidFill>
                  <a:srgbClr val="FFC000"/>
                </a:solidFill>
              </a:rPr>
              <a:t>3</a:t>
            </a:r>
          </a:p>
        </p:txBody>
      </p:sp>
      <p:sp>
        <p:nvSpPr>
          <p:cNvPr id="4" name="Rectangle 3">
            <a:extLst>
              <a:ext uri="{FF2B5EF4-FFF2-40B4-BE49-F238E27FC236}">
                <a16:creationId xmlns:a16="http://schemas.microsoft.com/office/drawing/2014/main" id="{5CDECE69-BB82-4748-9118-7819344040BC}"/>
              </a:ext>
            </a:extLst>
          </p:cNvPr>
          <p:cNvSpPr/>
          <p:nvPr/>
        </p:nvSpPr>
        <p:spPr>
          <a:xfrm>
            <a:off x="7330069" y="2883496"/>
            <a:ext cx="4399155" cy="1734064"/>
          </a:xfrm>
          <a:prstGeom prst="rect">
            <a:avLst/>
          </a:prstGeom>
        </p:spPr>
        <p:txBody>
          <a:bodyPr wrap="square">
            <a:spAutoFit/>
          </a:bodyPr>
          <a:lstStyle/>
          <a:p>
            <a:r>
              <a:rPr lang="en-US" sz="2667" dirty="0"/>
              <a:t>Contain only limited information, including the outcome of minimum probity checks</a:t>
            </a:r>
          </a:p>
        </p:txBody>
      </p:sp>
      <p:sp>
        <p:nvSpPr>
          <p:cNvPr id="9" name="Rectangle 8">
            <a:extLst>
              <a:ext uri="{FF2B5EF4-FFF2-40B4-BE49-F238E27FC236}">
                <a16:creationId xmlns:a16="http://schemas.microsoft.com/office/drawing/2014/main" id="{3F31D6BD-8534-43FE-87AC-102B903873C3}"/>
              </a:ext>
            </a:extLst>
          </p:cNvPr>
          <p:cNvSpPr/>
          <p:nvPr/>
        </p:nvSpPr>
        <p:spPr>
          <a:xfrm>
            <a:off x="2864933" y="4776439"/>
            <a:ext cx="7121913" cy="913199"/>
          </a:xfrm>
          <a:prstGeom prst="rect">
            <a:avLst/>
          </a:prstGeom>
        </p:spPr>
        <p:txBody>
          <a:bodyPr wrap="square">
            <a:spAutoFit/>
          </a:bodyPr>
          <a:lstStyle/>
          <a:p>
            <a:pPr lvl="1"/>
            <a:r>
              <a:rPr lang="en-US" sz="2667" dirty="0"/>
              <a:t>Support exchange of relevant information</a:t>
            </a:r>
          </a:p>
        </p:txBody>
      </p:sp>
      <p:sp>
        <p:nvSpPr>
          <p:cNvPr id="10" name="TextBox 9">
            <a:extLst>
              <a:ext uri="{FF2B5EF4-FFF2-40B4-BE49-F238E27FC236}">
                <a16:creationId xmlns:a16="http://schemas.microsoft.com/office/drawing/2014/main" id="{2D415A78-86FD-4BB4-853B-557F839536C7}"/>
              </a:ext>
            </a:extLst>
          </p:cNvPr>
          <p:cNvSpPr txBox="1"/>
          <p:nvPr/>
        </p:nvSpPr>
        <p:spPr>
          <a:xfrm>
            <a:off x="271004" y="6358184"/>
            <a:ext cx="5919536" cy="415498"/>
          </a:xfrm>
          <a:prstGeom prst="rect">
            <a:avLst/>
          </a:prstGeom>
          <a:noFill/>
        </p:spPr>
        <p:txBody>
          <a:bodyPr wrap="square">
            <a:spAutoFit/>
          </a:bodyPr>
          <a:lstStyle/>
          <a:p>
            <a:r>
              <a:rPr lang="en-US" sz="1050" dirty="0"/>
              <a:t>Office of the</a:t>
            </a:r>
            <a:br>
              <a:rPr lang="en-US" sz="1050" dirty="0"/>
            </a:br>
            <a:r>
              <a:rPr lang="en-US" sz="1050" dirty="0"/>
              <a:t>Children’s Guardian</a:t>
            </a:r>
            <a:endParaRPr lang="en-AU" sz="1050" dirty="0"/>
          </a:p>
        </p:txBody>
      </p:sp>
    </p:spTree>
    <p:extLst>
      <p:ext uri="{BB962C8B-B14F-4D97-AF65-F5344CB8AC3E}">
        <p14:creationId xmlns:p14="http://schemas.microsoft.com/office/powerpoint/2010/main" val="166620762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9FA1E5-DA57-4C2E-B1CF-7805CC14651D}"/>
              </a:ext>
            </a:extLst>
          </p:cNvPr>
          <p:cNvSpPr>
            <a:spLocks noGrp="1"/>
          </p:cNvSpPr>
          <p:nvPr>
            <p:ph type="title"/>
          </p:nvPr>
        </p:nvSpPr>
        <p:spPr>
          <a:xfrm>
            <a:off x="838200" y="433483"/>
            <a:ext cx="10515600" cy="951949"/>
          </a:xfrm>
        </p:spPr>
        <p:txBody>
          <a:bodyPr wrap="square" anchor="ctr">
            <a:normAutofit/>
          </a:bodyPr>
          <a:lstStyle/>
          <a:p>
            <a:r>
              <a:rPr lang="en-AU" dirty="0"/>
              <a:t>In summary, the Register </a:t>
            </a:r>
            <a:r>
              <a:rPr lang="en-AU" b="1" u="sng" dirty="0"/>
              <a:t>will not:</a:t>
            </a:r>
          </a:p>
        </p:txBody>
      </p:sp>
      <p:sp>
        <p:nvSpPr>
          <p:cNvPr id="4" name="Content Placeholder 3">
            <a:extLst>
              <a:ext uri="{FF2B5EF4-FFF2-40B4-BE49-F238E27FC236}">
                <a16:creationId xmlns:a16="http://schemas.microsoft.com/office/drawing/2014/main" id="{A4C436DC-9F08-4F34-8C6F-089AC4A46EBA}"/>
              </a:ext>
            </a:extLst>
          </p:cNvPr>
          <p:cNvSpPr txBox="1">
            <a:spLocks/>
          </p:cNvSpPr>
          <p:nvPr/>
        </p:nvSpPr>
        <p:spPr>
          <a:xfrm>
            <a:off x="462777" y="2321298"/>
            <a:ext cx="1009185" cy="1120177"/>
          </a:xfrm>
          <a:prstGeom prst="rect">
            <a:avLst/>
          </a:prstGeom>
        </p:spPr>
        <p:txBody>
          <a:bodyPr/>
          <a:lstStyle>
            <a:lvl1pPr marL="171450" indent="-171450" algn="l" defTabSz="685800" rtl="0" eaLnBrk="1" fontAlgn="base" hangingPunct="1">
              <a:lnSpc>
                <a:spcPct val="90000"/>
              </a:lnSpc>
              <a:spcBef>
                <a:spcPts val="750"/>
              </a:spcBef>
              <a:spcAft>
                <a:spcPct val="0"/>
              </a:spcAft>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fontAlgn="base" hangingPunct="1">
              <a:lnSpc>
                <a:spcPct val="90000"/>
              </a:lnSpc>
              <a:spcBef>
                <a:spcPts val="375"/>
              </a:spcBef>
              <a:spcAft>
                <a:spcPct val="0"/>
              </a:spcAft>
              <a:buFont typeface="Arial" panose="020B0604020202020204" pitchFamily="34" charset="0"/>
              <a:buChar char="•"/>
              <a:defRPr kern="1200">
                <a:solidFill>
                  <a:schemeClr val="tx1"/>
                </a:solidFill>
                <a:latin typeface="+mn-lt"/>
                <a:ea typeface="+mn-ea"/>
                <a:cs typeface="+mn-cs"/>
              </a:defRPr>
            </a:lvl2pPr>
            <a:lvl3pPr marL="857250" indent="-171450" algn="l" defTabSz="685800" rtl="0" eaLnBrk="1" fontAlgn="base" hangingPunct="1">
              <a:lnSpc>
                <a:spcPct val="90000"/>
              </a:lnSpc>
              <a:spcBef>
                <a:spcPts val="375"/>
              </a:spcBef>
              <a:spcAft>
                <a:spcPct val="0"/>
              </a:spcAft>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fontAlgn="base" hangingPunct="1">
              <a:lnSpc>
                <a:spcPct val="90000"/>
              </a:lnSpc>
              <a:spcBef>
                <a:spcPts val="375"/>
              </a:spcBef>
              <a:spcAft>
                <a:spcPct val="0"/>
              </a:spcAft>
              <a:buFont typeface="Arial" panose="020B0604020202020204" pitchFamily="34" charset="0"/>
              <a:buChar char="•"/>
              <a:defRPr sz="1300" kern="1200">
                <a:solidFill>
                  <a:schemeClr val="tx1"/>
                </a:solidFill>
                <a:latin typeface="+mn-lt"/>
                <a:ea typeface="+mn-ea"/>
                <a:cs typeface="+mn-cs"/>
              </a:defRPr>
            </a:lvl4pPr>
            <a:lvl5pPr marL="1543050" indent="-171450" algn="l" defTabSz="685800" rtl="0" eaLnBrk="1" fontAlgn="base" hangingPunct="1">
              <a:lnSpc>
                <a:spcPct val="90000"/>
              </a:lnSpc>
              <a:spcBef>
                <a:spcPts val="375"/>
              </a:spcBef>
              <a:spcAft>
                <a:spcPct val="0"/>
              </a:spcAft>
              <a:buFont typeface="Arial" panose="020B0604020202020204" pitchFamily="34" charset="0"/>
              <a:buChar char="•"/>
              <a:defRPr sz="13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None/>
            </a:pPr>
            <a:r>
              <a:rPr lang="en-AU" sz="8000" b="1" dirty="0">
                <a:solidFill>
                  <a:schemeClr val="accent2"/>
                </a:solidFill>
              </a:rPr>
              <a:t>1</a:t>
            </a:r>
          </a:p>
        </p:txBody>
      </p:sp>
      <p:sp>
        <p:nvSpPr>
          <p:cNvPr id="6" name="Content Placeholder 3">
            <a:extLst>
              <a:ext uri="{FF2B5EF4-FFF2-40B4-BE49-F238E27FC236}">
                <a16:creationId xmlns:a16="http://schemas.microsoft.com/office/drawing/2014/main" id="{5643D394-9505-413B-A5FB-6A26A71F6BCD}"/>
              </a:ext>
            </a:extLst>
          </p:cNvPr>
          <p:cNvSpPr txBox="1">
            <a:spLocks/>
          </p:cNvSpPr>
          <p:nvPr/>
        </p:nvSpPr>
        <p:spPr bwMode="auto">
          <a:xfrm>
            <a:off x="6096000" y="2832243"/>
            <a:ext cx="1009185" cy="11201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lvl1pPr marL="171450" indent="-171450" algn="l" defTabSz="685800" rtl="0" eaLnBrk="1" fontAlgn="base" hangingPunct="1">
              <a:lnSpc>
                <a:spcPct val="90000"/>
              </a:lnSpc>
              <a:spcBef>
                <a:spcPts val="750"/>
              </a:spcBef>
              <a:spcAft>
                <a:spcPct val="0"/>
              </a:spcAft>
              <a:buClr>
                <a:schemeClr val="accent2"/>
              </a:buClr>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fontAlgn="base" hangingPunct="1">
              <a:lnSpc>
                <a:spcPct val="90000"/>
              </a:lnSpc>
              <a:spcBef>
                <a:spcPts val="375"/>
              </a:spcBef>
              <a:spcAft>
                <a:spcPct val="0"/>
              </a:spcAft>
              <a:buClr>
                <a:schemeClr val="accent2"/>
              </a:buClr>
              <a:buFont typeface="Arial" panose="020B0604020202020204" pitchFamily="34" charset="0"/>
              <a:buChar char="•"/>
              <a:defRPr kern="1200">
                <a:solidFill>
                  <a:schemeClr val="tx1"/>
                </a:solidFill>
                <a:latin typeface="+mn-lt"/>
                <a:ea typeface="+mn-ea"/>
                <a:cs typeface="+mn-cs"/>
              </a:defRPr>
            </a:lvl2pPr>
            <a:lvl3pPr marL="857250" indent="-171450" algn="l" defTabSz="685800" rtl="0" eaLnBrk="1" fontAlgn="base" hangingPunct="1">
              <a:lnSpc>
                <a:spcPct val="90000"/>
              </a:lnSpc>
              <a:spcBef>
                <a:spcPts val="375"/>
              </a:spcBef>
              <a:spcAft>
                <a:spcPct val="0"/>
              </a:spcAft>
              <a:buClr>
                <a:schemeClr val="accent2"/>
              </a:buClr>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fontAlgn="base" hangingPunct="1">
              <a:lnSpc>
                <a:spcPct val="90000"/>
              </a:lnSpc>
              <a:spcBef>
                <a:spcPts val="375"/>
              </a:spcBef>
              <a:spcAft>
                <a:spcPct val="0"/>
              </a:spcAft>
              <a:buClr>
                <a:schemeClr val="accent2"/>
              </a:buClr>
              <a:buFont typeface="Arial" panose="020B0604020202020204" pitchFamily="34" charset="0"/>
              <a:buChar char="•"/>
              <a:defRPr sz="1300" kern="1200">
                <a:solidFill>
                  <a:schemeClr val="tx1"/>
                </a:solidFill>
                <a:latin typeface="+mn-lt"/>
                <a:ea typeface="+mn-ea"/>
                <a:cs typeface="+mn-cs"/>
              </a:defRPr>
            </a:lvl4pPr>
            <a:lvl5pPr marL="1543050" indent="-171450" algn="l" defTabSz="685800" rtl="0" eaLnBrk="1" fontAlgn="base" hangingPunct="1">
              <a:lnSpc>
                <a:spcPct val="90000"/>
              </a:lnSpc>
              <a:spcBef>
                <a:spcPts val="375"/>
              </a:spcBef>
              <a:spcAft>
                <a:spcPct val="0"/>
              </a:spcAft>
              <a:buClr>
                <a:schemeClr val="accent2"/>
              </a:buClr>
              <a:buFont typeface="Arial" panose="020B0604020202020204" pitchFamily="34" charset="0"/>
              <a:buChar char="•"/>
              <a:defRPr sz="13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None/>
            </a:pPr>
            <a:r>
              <a:rPr lang="en-AU" sz="8000" b="1" dirty="0">
                <a:solidFill>
                  <a:schemeClr val="accent5"/>
                </a:solidFill>
              </a:rPr>
              <a:t>2</a:t>
            </a:r>
          </a:p>
        </p:txBody>
      </p:sp>
      <p:sp>
        <p:nvSpPr>
          <p:cNvPr id="7" name="Content Placeholder 3">
            <a:extLst>
              <a:ext uri="{FF2B5EF4-FFF2-40B4-BE49-F238E27FC236}">
                <a16:creationId xmlns:a16="http://schemas.microsoft.com/office/drawing/2014/main" id="{76824008-E975-48A6-8E2C-8A128EC35546}"/>
              </a:ext>
            </a:extLst>
          </p:cNvPr>
          <p:cNvSpPr txBox="1">
            <a:spLocks/>
          </p:cNvSpPr>
          <p:nvPr/>
        </p:nvSpPr>
        <p:spPr bwMode="auto">
          <a:xfrm>
            <a:off x="2341446" y="4428080"/>
            <a:ext cx="1009185" cy="7715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lvl1pPr marL="171450" indent="-171450" algn="l" defTabSz="685800" rtl="0" eaLnBrk="1" fontAlgn="base" hangingPunct="1">
              <a:lnSpc>
                <a:spcPct val="90000"/>
              </a:lnSpc>
              <a:spcBef>
                <a:spcPts val="750"/>
              </a:spcBef>
              <a:spcAft>
                <a:spcPct val="0"/>
              </a:spcAft>
              <a:buClr>
                <a:schemeClr val="accent2"/>
              </a:buClr>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fontAlgn="base" hangingPunct="1">
              <a:lnSpc>
                <a:spcPct val="90000"/>
              </a:lnSpc>
              <a:spcBef>
                <a:spcPts val="375"/>
              </a:spcBef>
              <a:spcAft>
                <a:spcPct val="0"/>
              </a:spcAft>
              <a:buClr>
                <a:schemeClr val="accent2"/>
              </a:buClr>
              <a:buFont typeface="Arial" panose="020B0604020202020204" pitchFamily="34" charset="0"/>
              <a:buChar char="•"/>
              <a:defRPr kern="1200">
                <a:solidFill>
                  <a:schemeClr val="tx1"/>
                </a:solidFill>
                <a:latin typeface="+mn-lt"/>
                <a:ea typeface="+mn-ea"/>
                <a:cs typeface="+mn-cs"/>
              </a:defRPr>
            </a:lvl2pPr>
            <a:lvl3pPr marL="857250" indent="-171450" algn="l" defTabSz="685800" rtl="0" eaLnBrk="1" fontAlgn="base" hangingPunct="1">
              <a:lnSpc>
                <a:spcPct val="90000"/>
              </a:lnSpc>
              <a:spcBef>
                <a:spcPts val="375"/>
              </a:spcBef>
              <a:spcAft>
                <a:spcPct val="0"/>
              </a:spcAft>
              <a:buClr>
                <a:schemeClr val="accent2"/>
              </a:buClr>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fontAlgn="base" hangingPunct="1">
              <a:lnSpc>
                <a:spcPct val="90000"/>
              </a:lnSpc>
              <a:spcBef>
                <a:spcPts val="375"/>
              </a:spcBef>
              <a:spcAft>
                <a:spcPct val="0"/>
              </a:spcAft>
              <a:buClr>
                <a:schemeClr val="accent2"/>
              </a:buClr>
              <a:buFont typeface="Arial" panose="020B0604020202020204" pitchFamily="34" charset="0"/>
              <a:buChar char="•"/>
              <a:defRPr sz="1300" kern="1200">
                <a:solidFill>
                  <a:schemeClr val="tx1"/>
                </a:solidFill>
                <a:latin typeface="+mn-lt"/>
                <a:ea typeface="+mn-ea"/>
                <a:cs typeface="+mn-cs"/>
              </a:defRPr>
            </a:lvl4pPr>
            <a:lvl5pPr marL="1543050" indent="-171450" algn="l" defTabSz="685800" rtl="0" eaLnBrk="1" fontAlgn="base" hangingPunct="1">
              <a:lnSpc>
                <a:spcPct val="90000"/>
              </a:lnSpc>
              <a:spcBef>
                <a:spcPts val="375"/>
              </a:spcBef>
              <a:spcAft>
                <a:spcPct val="0"/>
              </a:spcAft>
              <a:buClr>
                <a:schemeClr val="accent2"/>
              </a:buClr>
              <a:buFont typeface="Arial" panose="020B0604020202020204" pitchFamily="34" charset="0"/>
              <a:buChar char="•"/>
              <a:defRPr sz="13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None/>
            </a:pPr>
            <a:r>
              <a:rPr lang="en-AU" sz="8000" b="1" dirty="0">
                <a:solidFill>
                  <a:srgbClr val="FFC000"/>
                </a:solidFill>
              </a:rPr>
              <a:t>3</a:t>
            </a:r>
          </a:p>
        </p:txBody>
      </p:sp>
      <p:sp>
        <p:nvSpPr>
          <p:cNvPr id="3" name="TextBox 2">
            <a:extLst>
              <a:ext uri="{FF2B5EF4-FFF2-40B4-BE49-F238E27FC236}">
                <a16:creationId xmlns:a16="http://schemas.microsoft.com/office/drawing/2014/main" id="{FE459E2A-7099-44E9-94F6-423C00B90233}"/>
              </a:ext>
            </a:extLst>
          </p:cNvPr>
          <p:cNvSpPr txBox="1"/>
          <p:nvPr/>
        </p:nvSpPr>
        <p:spPr>
          <a:xfrm>
            <a:off x="1471962" y="2321298"/>
            <a:ext cx="3191571" cy="1077218"/>
          </a:xfrm>
          <a:prstGeom prst="rect">
            <a:avLst/>
          </a:prstGeom>
          <a:noFill/>
        </p:spPr>
        <p:txBody>
          <a:bodyPr wrap="square" rtlCol="0">
            <a:spAutoFit/>
          </a:bodyPr>
          <a:lstStyle/>
          <a:p>
            <a:r>
              <a:rPr lang="en-AU" sz="3200" dirty="0"/>
              <a:t>Act as a human resource tool</a:t>
            </a:r>
          </a:p>
        </p:txBody>
      </p:sp>
      <p:sp>
        <p:nvSpPr>
          <p:cNvPr id="8" name="TextBox 7">
            <a:extLst>
              <a:ext uri="{FF2B5EF4-FFF2-40B4-BE49-F238E27FC236}">
                <a16:creationId xmlns:a16="http://schemas.microsoft.com/office/drawing/2014/main" id="{46E397BD-088E-4304-BD2D-84C817635DAE}"/>
              </a:ext>
            </a:extLst>
          </p:cNvPr>
          <p:cNvSpPr txBox="1"/>
          <p:nvPr/>
        </p:nvSpPr>
        <p:spPr>
          <a:xfrm>
            <a:off x="7312875" y="2610594"/>
            <a:ext cx="4609171" cy="1569660"/>
          </a:xfrm>
          <a:prstGeom prst="rect">
            <a:avLst/>
          </a:prstGeom>
          <a:noFill/>
        </p:spPr>
        <p:txBody>
          <a:bodyPr wrap="square" rtlCol="0">
            <a:spAutoFit/>
          </a:bodyPr>
          <a:lstStyle/>
          <a:p>
            <a:r>
              <a:rPr lang="en-AU" sz="3200" dirty="0"/>
              <a:t>Replace an agency’s own detailed processes and systems </a:t>
            </a:r>
          </a:p>
        </p:txBody>
      </p:sp>
      <p:sp>
        <p:nvSpPr>
          <p:cNvPr id="9" name="Content Placeholder 8">
            <a:extLst>
              <a:ext uri="{FF2B5EF4-FFF2-40B4-BE49-F238E27FC236}">
                <a16:creationId xmlns:a16="http://schemas.microsoft.com/office/drawing/2014/main" id="{C54439B9-FA09-4AD0-8846-B0AAF557E9D6}"/>
              </a:ext>
            </a:extLst>
          </p:cNvPr>
          <p:cNvSpPr>
            <a:spLocks noGrp="1"/>
          </p:cNvSpPr>
          <p:nvPr>
            <p:ph idx="1"/>
          </p:nvPr>
        </p:nvSpPr>
        <p:spPr>
          <a:xfrm>
            <a:off x="3520382" y="4845327"/>
            <a:ext cx="5587689" cy="771547"/>
          </a:xfrm>
        </p:spPr>
        <p:txBody>
          <a:bodyPr/>
          <a:lstStyle/>
          <a:p>
            <a:r>
              <a:rPr lang="en-AU" sz="3200" dirty="0"/>
              <a:t>Contain detailed records</a:t>
            </a:r>
          </a:p>
        </p:txBody>
      </p:sp>
      <p:sp>
        <p:nvSpPr>
          <p:cNvPr id="10" name="TextBox 9">
            <a:extLst>
              <a:ext uri="{FF2B5EF4-FFF2-40B4-BE49-F238E27FC236}">
                <a16:creationId xmlns:a16="http://schemas.microsoft.com/office/drawing/2014/main" id="{724C20AD-82EF-4A62-AFDB-8477CA3356C9}"/>
              </a:ext>
            </a:extLst>
          </p:cNvPr>
          <p:cNvSpPr txBox="1"/>
          <p:nvPr/>
        </p:nvSpPr>
        <p:spPr>
          <a:xfrm>
            <a:off x="271004" y="6358184"/>
            <a:ext cx="5919536" cy="415498"/>
          </a:xfrm>
          <a:prstGeom prst="rect">
            <a:avLst/>
          </a:prstGeom>
          <a:noFill/>
        </p:spPr>
        <p:txBody>
          <a:bodyPr wrap="square">
            <a:spAutoFit/>
          </a:bodyPr>
          <a:lstStyle/>
          <a:p>
            <a:r>
              <a:rPr lang="en-US" sz="1050" dirty="0"/>
              <a:t>Office of the</a:t>
            </a:r>
            <a:br>
              <a:rPr lang="en-US" sz="1050" dirty="0"/>
            </a:br>
            <a:r>
              <a:rPr lang="en-US" sz="1050" dirty="0"/>
              <a:t>Children’s Guardian</a:t>
            </a:r>
            <a:endParaRPr lang="en-AU" sz="1050" dirty="0"/>
          </a:p>
        </p:txBody>
      </p:sp>
    </p:spTree>
    <p:extLst>
      <p:ext uri="{BB962C8B-B14F-4D97-AF65-F5344CB8AC3E}">
        <p14:creationId xmlns:p14="http://schemas.microsoft.com/office/powerpoint/2010/main" val="229030784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4FB5E7-D154-404C-BF78-5EF80562F7CB}"/>
              </a:ext>
            </a:extLst>
          </p:cNvPr>
          <p:cNvSpPr>
            <a:spLocks noGrp="1"/>
          </p:cNvSpPr>
          <p:nvPr>
            <p:ph type="title"/>
          </p:nvPr>
        </p:nvSpPr>
        <p:spPr>
          <a:xfrm>
            <a:off x="360000" y="360000"/>
            <a:ext cx="9720000" cy="1009652"/>
          </a:xfrm>
        </p:spPr>
        <p:txBody>
          <a:bodyPr/>
          <a:lstStyle/>
          <a:p>
            <a:r>
              <a:rPr lang="en-AU" dirty="0"/>
              <a:t>Further information	</a:t>
            </a:r>
          </a:p>
        </p:txBody>
      </p:sp>
      <p:sp>
        <p:nvSpPr>
          <p:cNvPr id="4" name="Slide Number Placeholder 3">
            <a:extLst>
              <a:ext uri="{FF2B5EF4-FFF2-40B4-BE49-F238E27FC236}">
                <a16:creationId xmlns:a16="http://schemas.microsoft.com/office/drawing/2014/main" id="{8C728C33-94C0-42C0-827F-2DE0EE93E769}"/>
              </a:ext>
            </a:extLst>
          </p:cNvPr>
          <p:cNvSpPr>
            <a:spLocks noGrp="1"/>
          </p:cNvSpPr>
          <p:nvPr>
            <p:ph type="sldNum" sz="quarter" idx="12"/>
          </p:nvPr>
        </p:nvSpPr>
        <p:spPr>
          <a:xfrm>
            <a:off x="11317458" y="6444000"/>
            <a:ext cx="490542" cy="180000"/>
          </a:xfrm>
        </p:spPr>
        <p:txBody>
          <a:bodyPr/>
          <a:lstStyle/>
          <a:p>
            <a:fld id="{10A01DC5-1685-4615-8240-15192985C6A2}" type="slidenum">
              <a:rPr lang="en-AU" smtClean="0"/>
              <a:pPr/>
              <a:t>27</a:t>
            </a:fld>
            <a:endParaRPr lang="en-AU"/>
          </a:p>
        </p:txBody>
      </p:sp>
      <p:sp>
        <p:nvSpPr>
          <p:cNvPr id="8" name="Footer Placeholder 3">
            <a:extLst>
              <a:ext uri="{FF2B5EF4-FFF2-40B4-BE49-F238E27FC236}">
                <a16:creationId xmlns:a16="http://schemas.microsoft.com/office/drawing/2014/main" id="{242C608F-520F-4718-9CC7-1F85DDD43E75}"/>
              </a:ext>
            </a:extLst>
          </p:cNvPr>
          <p:cNvSpPr>
            <a:spLocks noGrp="1"/>
          </p:cNvSpPr>
          <p:nvPr>
            <p:ph type="ftr" sz="quarter" idx="11"/>
          </p:nvPr>
        </p:nvSpPr>
        <p:spPr>
          <a:xfrm>
            <a:off x="360000" y="6403360"/>
            <a:ext cx="6720000" cy="180000"/>
          </a:xfrm>
        </p:spPr>
        <p:txBody>
          <a:bodyPr/>
          <a:lstStyle/>
          <a:p>
            <a:r>
              <a:rPr lang="en-US" dirty="0"/>
              <a:t>Office of the</a:t>
            </a:r>
            <a:br>
              <a:rPr lang="en-US" dirty="0"/>
            </a:br>
            <a:r>
              <a:rPr lang="en-US" dirty="0"/>
              <a:t>Children’s Guardian</a:t>
            </a:r>
            <a:endParaRPr lang="en-AU" dirty="0"/>
          </a:p>
        </p:txBody>
      </p:sp>
      <p:sp>
        <p:nvSpPr>
          <p:cNvPr id="5" name="Text Placeholder 4">
            <a:extLst>
              <a:ext uri="{FF2B5EF4-FFF2-40B4-BE49-F238E27FC236}">
                <a16:creationId xmlns:a16="http://schemas.microsoft.com/office/drawing/2014/main" id="{CCE0682A-011B-4F6D-9CBC-E3CFAB406CA1}"/>
              </a:ext>
            </a:extLst>
          </p:cNvPr>
          <p:cNvSpPr>
            <a:spLocks noGrp="1"/>
          </p:cNvSpPr>
          <p:nvPr>
            <p:ph type="body" sz="quarter" idx="14"/>
          </p:nvPr>
        </p:nvSpPr>
        <p:spPr>
          <a:xfrm>
            <a:off x="4972050" y="2770504"/>
            <a:ext cx="5691963" cy="1526352"/>
          </a:xfrm>
        </p:spPr>
        <p:txBody>
          <a:bodyPr>
            <a:normAutofit fontScale="25000" lnSpcReduction="20000"/>
          </a:bodyPr>
          <a:lstStyle/>
          <a:p>
            <a:r>
              <a:rPr lang="en-AU" sz="12000" dirty="0"/>
              <a:t>Any questions? Talk to your agency representative</a:t>
            </a:r>
          </a:p>
          <a:p>
            <a:endParaRPr lang="en-AU" sz="12000" dirty="0"/>
          </a:p>
          <a:p>
            <a:endParaRPr lang="en-AU" sz="12000" dirty="0"/>
          </a:p>
          <a:p>
            <a:r>
              <a:rPr lang="en-AU" sz="12000" dirty="0"/>
              <a:t>Refer to the operational materials on the OCG website</a:t>
            </a:r>
          </a:p>
          <a:p>
            <a:r>
              <a:rPr lang="en-AU" sz="12000" dirty="0">
                <a:hlinkClick r:id="rId3"/>
              </a:rPr>
              <a:t>www.ocg.nsw.gov.au </a:t>
            </a:r>
            <a:endParaRPr lang="en-AU" sz="12000" dirty="0"/>
          </a:p>
          <a:p>
            <a:endParaRPr lang="en-GB" dirty="0"/>
          </a:p>
        </p:txBody>
      </p:sp>
      <p:pic>
        <p:nvPicPr>
          <p:cNvPr id="7" name="Graphic 6" descr="Internet">
            <a:extLst>
              <a:ext uri="{FF2B5EF4-FFF2-40B4-BE49-F238E27FC236}">
                <a16:creationId xmlns:a16="http://schemas.microsoft.com/office/drawing/2014/main" id="{E7923004-BD9B-4251-9D8D-E1D24094A804}"/>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527987" y="4582651"/>
            <a:ext cx="1426817" cy="1379093"/>
          </a:xfrm>
          <a:prstGeom prst="rect">
            <a:avLst/>
          </a:prstGeom>
        </p:spPr>
      </p:pic>
      <p:pic>
        <p:nvPicPr>
          <p:cNvPr id="3" name="Picture 2">
            <a:extLst>
              <a:ext uri="{FF2B5EF4-FFF2-40B4-BE49-F238E27FC236}">
                <a16:creationId xmlns:a16="http://schemas.microsoft.com/office/drawing/2014/main" id="{8B0064E8-7C67-4977-84CD-01F9E74418E5}"/>
              </a:ext>
            </a:extLst>
          </p:cNvPr>
          <p:cNvPicPr>
            <a:picLocks noChangeAspect="1"/>
          </p:cNvPicPr>
          <p:nvPr/>
        </p:nvPicPr>
        <p:blipFill>
          <a:blip r:embed="rId6"/>
          <a:stretch>
            <a:fillRect/>
          </a:stretch>
        </p:blipFill>
        <p:spPr>
          <a:xfrm>
            <a:off x="1764561" y="4296856"/>
            <a:ext cx="1426588" cy="1426588"/>
          </a:xfrm>
          <a:prstGeom prst="rect">
            <a:avLst/>
          </a:prstGeom>
        </p:spPr>
      </p:pic>
      <p:pic>
        <p:nvPicPr>
          <p:cNvPr id="10" name="Picture 9">
            <a:extLst>
              <a:ext uri="{FF2B5EF4-FFF2-40B4-BE49-F238E27FC236}">
                <a16:creationId xmlns:a16="http://schemas.microsoft.com/office/drawing/2014/main" id="{80A76249-3E2D-459E-8BAE-CA7671B23063}"/>
              </a:ext>
            </a:extLst>
          </p:cNvPr>
          <p:cNvPicPr>
            <a:picLocks noChangeAspect="1"/>
          </p:cNvPicPr>
          <p:nvPr/>
        </p:nvPicPr>
        <p:blipFill>
          <a:blip r:embed="rId7"/>
          <a:stretch>
            <a:fillRect/>
          </a:stretch>
        </p:blipFill>
        <p:spPr>
          <a:xfrm>
            <a:off x="1551183" y="2323028"/>
            <a:ext cx="1639966" cy="1633870"/>
          </a:xfrm>
          <a:prstGeom prst="rect">
            <a:avLst/>
          </a:prstGeom>
        </p:spPr>
      </p:pic>
    </p:spTree>
    <p:extLst>
      <p:ext uri="{BB962C8B-B14F-4D97-AF65-F5344CB8AC3E}">
        <p14:creationId xmlns:p14="http://schemas.microsoft.com/office/powerpoint/2010/main" val="220903603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Title 1">
            <a:extLst>
              <a:ext uri="{FF2B5EF4-FFF2-40B4-BE49-F238E27FC236}">
                <a16:creationId xmlns:a16="http://schemas.microsoft.com/office/drawing/2014/main" id="{260DA1FF-BA7E-4050-85D2-0D6553DB3834}"/>
              </a:ext>
            </a:extLst>
          </p:cNvPr>
          <p:cNvSpPr>
            <a:spLocks noGrp="1"/>
          </p:cNvSpPr>
          <p:nvPr>
            <p:ph type="title"/>
          </p:nvPr>
        </p:nvSpPr>
        <p:spPr>
          <a:xfrm>
            <a:off x="1248714" y="767366"/>
            <a:ext cx="8306317" cy="838623"/>
          </a:xfrm>
        </p:spPr>
        <p:txBody>
          <a:bodyPr>
            <a:normAutofit fontScale="90000"/>
          </a:bodyPr>
          <a:lstStyle/>
          <a:p>
            <a:r>
              <a:rPr lang="en-GB" sz="3600" dirty="0"/>
              <a:t>About the Office of the Children’s Guardian</a:t>
            </a:r>
            <a:endParaRPr lang="en-US" sz="3200" dirty="0"/>
          </a:p>
        </p:txBody>
      </p:sp>
      <p:sp>
        <p:nvSpPr>
          <p:cNvPr id="13314" name="Content Placeholder 2">
            <a:extLst>
              <a:ext uri="{FF2B5EF4-FFF2-40B4-BE49-F238E27FC236}">
                <a16:creationId xmlns:a16="http://schemas.microsoft.com/office/drawing/2014/main" id="{FABA9916-F318-4D6D-BF6A-78C28301D845}"/>
              </a:ext>
            </a:extLst>
          </p:cNvPr>
          <p:cNvSpPr>
            <a:spLocks noGrp="1"/>
          </p:cNvSpPr>
          <p:nvPr>
            <p:ph idx="1"/>
          </p:nvPr>
        </p:nvSpPr>
        <p:spPr>
          <a:xfrm>
            <a:off x="1129994" y="2228944"/>
            <a:ext cx="8306317" cy="4129240"/>
          </a:xfrm>
        </p:spPr>
        <p:txBody>
          <a:bodyPr/>
          <a:lstStyle/>
          <a:p>
            <a:r>
              <a:rPr lang="en-AU" sz="2800" dirty="0"/>
              <a:t>The Office of the Children’s Guardian (OCG) creates safer places for children in statutory OOHC by regulating and monitoring organisations that provide services to children.</a:t>
            </a:r>
            <a:endParaRPr lang="en-GB" sz="2800" dirty="0"/>
          </a:p>
        </p:txBody>
      </p:sp>
      <p:sp>
        <p:nvSpPr>
          <p:cNvPr id="4" name="TextBox 3">
            <a:extLst>
              <a:ext uri="{FF2B5EF4-FFF2-40B4-BE49-F238E27FC236}">
                <a16:creationId xmlns:a16="http://schemas.microsoft.com/office/drawing/2014/main" id="{FC180AE5-37D9-402D-BFE2-62FBDC7040DB}"/>
              </a:ext>
            </a:extLst>
          </p:cNvPr>
          <p:cNvSpPr txBox="1"/>
          <p:nvPr/>
        </p:nvSpPr>
        <p:spPr>
          <a:xfrm>
            <a:off x="271004" y="6358184"/>
            <a:ext cx="5919536" cy="415498"/>
          </a:xfrm>
          <a:prstGeom prst="rect">
            <a:avLst/>
          </a:prstGeom>
          <a:noFill/>
        </p:spPr>
        <p:txBody>
          <a:bodyPr wrap="square">
            <a:spAutoFit/>
          </a:bodyPr>
          <a:lstStyle/>
          <a:p>
            <a:r>
              <a:rPr lang="en-US" sz="1050" dirty="0"/>
              <a:t>Office of the</a:t>
            </a:r>
            <a:br>
              <a:rPr lang="en-US" sz="1050" dirty="0"/>
            </a:br>
            <a:r>
              <a:rPr lang="en-US" sz="1050" dirty="0"/>
              <a:t>Children’s Guardian</a:t>
            </a:r>
            <a:endParaRPr lang="en-AU" sz="1050" dirty="0"/>
          </a:p>
        </p:txBody>
      </p:sp>
    </p:spTree>
    <p:extLst>
      <p:ext uri="{BB962C8B-B14F-4D97-AF65-F5344CB8AC3E}">
        <p14:creationId xmlns:p14="http://schemas.microsoft.com/office/powerpoint/2010/main" val="246901278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Title 1">
            <a:extLst>
              <a:ext uri="{FF2B5EF4-FFF2-40B4-BE49-F238E27FC236}">
                <a16:creationId xmlns:a16="http://schemas.microsoft.com/office/drawing/2014/main" id="{260DA1FF-BA7E-4050-85D2-0D6553DB3834}"/>
              </a:ext>
            </a:extLst>
          </p:cNvPr>
          <p:cNvSpPr>
            <a:spLocks noGrp="1"/>
          </p:cNvSpPr>
          <p:nvPr>
            <p:ph type="title"/>
          </p:nvPr>
        </p:nvSpPr>
        <p:spPr>
          <a:xfrm>
            <a:off x="1248714" y="767366"/>
            <a:ext cx="8306317" cy="838623"/>
          </a:xfrm>
        </p:spPr>
        <p:txBody>
          <a:bodyPr>
            <a:normAutofit fontScale="90000"/>
          </a:bodyPr>
          <a:lstStyle/>
          <a:p>
            <a:r>
              <a:rPr lang="en-GB" dirty="0"/>
              <a:t>Residential Care Workers Register - why?</a:t>
            </a:r>
            <a:endParaRPr lang="en-US" sz="3200" dirty="0"/>
          </a:p>
        </p:txBody>
      </p:sp>
      <p:sp>
        <p:nvSpPr>
          <p:cNvPr id="13314" name="Content Placeholder 2">
            <a:extLst>
              <a:ext uri="{FF2B5EF4-FFF2-40B4-BE49-F238E27FC236}">
                <a16:creationId xmlns:a16="http://schemas.microsoft.com/office/drawing/2014/main" id="{FABA9916-F318-4D6D-BF6A-78C28301D845}"/>
              </a:ext>
            </a:extLst>
          </p:cNvPr>
          <p:cNvSpPr>
            <a:spLocks noGrp="1"/>
          </p:cNvSpPr>
          <p:nvPr>
            <p:ph idx="1"/>
          </p:nvPr>
        </p:nvSpPr>
        <p:spPr>
          <a:xfrm>
            <a:off x="1129995" y="2228944"/>
            <a:ext cx="4680256" cy="4129240"/>
          </a:xfrm>
        </p:spPr>
        <p:txBody>
          <a:bodyPr/>
          <a:lstStyle/>
          <a:p>
            <a:r>
              <a:rPr lang="en-US" sz="2800" dirty="0"/>
              <a:t>In response to:</a:t>
            </a:r>
          </a:p>
          <a:p>
            <a:r>
              <a:rPr lang="en-US" sz="2800" dirty="0"/>
              <a:t>the </a:t>
            </a:r>
            <a:r>
              <a:rPr lang="en-US" sz="2800" i="1" dirty="0"/>
              <a:t>Royal Commission into Institutional Responses to Child Sexual Abuse</a:t>
            </a:r>
            <a:r>
              <a:rPr lang="en-US" sz="2800" dirty="0"/>
              <a:t> </a:t>
            </a:r>
          </a:p>
          <a:p>
            <a:r>
              <a:rPr lang="en-US" sz="2800" dirty="0"/>
              <a:t>Concerns raised by the OOHC sector</a:t>
            </a:r>
            <a:endParaRPr lang="en-GB" sz="2800" dirty="0"/>
          </a:p>
        </p:txBody>
      </p:sp>
      <p:pic>
        <p:nvPicPr>
          <p:cNvPr id="2" name="Picture 1">
            <a:extLst>
              <a:ext uri="{FF2B5EF4-FFF2-40B4-BE49-F238E27FC236}">
                <a16:creationId xmlns:a16="http://schemas.microsoft.com/office/drawing/2014/main" id="{3D935EF9-102D-450F-9E27-CB49FB6306BB}"/>
              </a:ext>
            </a:extLst>
          </p:cNvPr>
          <p:cNvPicPr>
            <a:picLocks noChangeAspect="1"/>
          </p:cNvPicPr>
          <p:nvPr/>
        </p:nvPicPr>
        <p:blipFill>
          <a:blip r:embed="rId3"/>
          <a:stretch>
            <a:fillRect/>
          </a:stretch>
        </p:blipFill>
        <p:spPr>
          <a:xfrm>
            <a:off x="6096000" y="2228944"/>
            <a:ext cx="5182049" cy="2938527"/>
          </a:xfrm>
          <a:prstGeom prst="rect">
            <a:avLst/>
          </a:prstGeom>
        </p:spPr>
      </p:pic>
      <p:sp>
        <p:nvSpPr>
          <p:cNvPr id="5" name="TextBox 4">
            <a:extLst>
              <a:ext uri="{FF2B5EF4-FFF2-40B4-BE49-F238E27FC236}">
                <a16:creationId xmlns:a16="http://schemas.microsoft.com/office/drawing/2014/main" id="{34249147-F7C6-4261-B96D-1A7514964AA8}"/>
              </a:ext>
            </a:extLst>
          </p:cNvPr>
          <p:cNvSpPr txBox="1"/>
          <p:nvPr/>
        </p:nvSpPr>
        <p:spPr>
          <a:xfrm>
            <a:off x="271004" y="6358184"/>
            <a:ext cx="5919536" cy="415498"/>
          </a:xfrm>
          <a:prstGeom prst="rect">
            <a:avLst/>
          </a:prstGeom>
          <a:noFill/>
        </p:spPr>
        <p:txBody>
          <a:bodyPr wrap="square">
            <a:spAutoFit/>
          </a:bodyPr>
          <a:lstStyle/>
          <a:p>
            <a:r>
              <a:rPr lang="en-US" sz="1050" dirty="0"/>
              <a:t>Office of the</a:t>
            </a:r>
            <a:br>
              <a:rPr lang="en-US" sz="1050" dirty="0"/>
            </a:br>
            <a:r>
              <a:rPr lang="en-US" sz="1050" dirty="0"/>
              <a:t>Children’s Guardian</a:t>
            </a:r>
            <a:endParaRPr lang="en-AU" sz="1050" dirty="0"/>
          </a:p>
        </p:txBody>
      </p:sp>
    </p:spTree>
    <p:extLst>
      <p:ext uri="{BB962C8B-B14F-4D97-AF65-F5344CB8AC3E}">
        <p14:creationId xmlns:p14="http://schemas.microsoft.com/office/powerpoint/2010/main" val="78065051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Title 1">
            <a:extLst>
              <a:ext uri="{FF2B5EF4-FFF2-40B4-BE49-F238E27FC236}">
                <a16:creationId xmlns:a16="http://schemas.microsoft.com/office/drawing/2014/main" id="{260DA1FF-BA7E-4050-85D2-0D6553DB3834}"/>
              </a:ext>
            </a:extLst>
          </p:cNvPr>
          <p:cNvSpPr>
            <a:spLocks noGrp="1"/>
          </p:cNvSpPr>
          <p:nvPr>
            <p:ph type="title"/>
          </p:nvPr>
        </p:nvSpPr>
        <p:spPr>
          <a:xfrm>
            <a:off x="646043" y="433543"/>
            <a:ext cx="8993257" cy="838623"/>
          </a:xfrm>
        </p:spPr>
        <p:txBody>
          <a:bodyPr>
            <a:normAutofit fontScale="90000"/>
          </a:bodyPr>
          <a:lstStyle/>
          <a:p>
            <a:r>
              <a:rPr lang="en-GB" dirty="0"/>
              <a:t>What is the Residential Care Workers Register?</a:t>
            </a:r>
            <a:endParaRPr lang="en-US" sz="3200" dirty="0"/>
          </a:p>
        </p:txBody>
      </p:sp>
      <p:sp>
        <p:nvSpPr>
          <p:cNvPr id="5" name="Content Placeholder 2">
            <a:extLst>
              <a:ext uri="{FF2B5EF4-FFF2-40B4-BE49-F238E27FC236}">
                <a16:creationId xmlns:a16="http://schemas.microsoft.com/office/drawing/2014/main" id="{14A17D3E-613E-43E3-9848-2FA39D5EE5C1}"/>
              </a:ext>
            </a:extLst>
          </p:cNvPr>
          <p:cNvSpPr txBox="1">
            <a:spLocks/>
          </p:cNvSpPr>
          <p:nvPr/>
        </p:nvSpPr>
        <p:spPr>
          <a:xfrm>
            <a:off x="1231281" y="2179858"/>
            <a:ext cx="5181600" cy="2027869"/>
          </a:xfrm>
          <a:prstGeom prst="rect">
            <a:avLst/>
          </a:prstGeom>
        </p:spPr>
        <p:txBody>
          <a:bodyPr vert="horz" lIns="0" tIns="0" rIns="0" bIns="0" rtlCol="0">
            <a:normAutofit lnSpcReduction="10000"/>
          </a:bodyPr>
          <a:lstStyle>
            <a:lvl1pPr marL="0" indent="0" algn="l" defTabSz="914377" rtl="0" eaLnBrk="1" latinLnBrk="0" hangingPunct="1">
              <a:lnSpc>
                <a:spcPct val="90000"/>
              </a:lnSpc>
              <a:spcBef>
                <a:spcPts val="0"/>
              </a:spcBef>
              <a:spcAft>
                <a:spcPts val="1200"/>
              </a:spcAft>
              <a:buFont typeface="Arial" panose="020B0604020202020204" pitchFamily="34" charset="0"/>
              <a:buNone/>
              <a:defRPr sz="2000" b="0" kern="1200">
                <a:solidFill>
                  <a:schemeClr val="tx1"/>
                </a:solidFill>
                <a:latin typeface="+mj-lt"/>
                <a:ea typeface="+mn-ea"/>
                <a:cs typeface="+mn-cs"/>
              </a:defRPr>
            </a:lvl1pPr>
            <a:lvl2pPr marL="0" indent="0" algn="l" defTabSz="914377" rtl="0" eaLnBrk="1" latinLnBrk="0" hangingPunct="1">
              <a:lnSpc>
                <a:spcPct val="100000"/>
              </a:lnSpc>
              <a:spcBef>
                <a:spcPts val="0"/>
              </a:spcBef>
              <a:spcAft>
                <a:spcPts val="600"/>
              </a:spcAft>
              <a:buFont typeface="Arial" panose="020B0604020202020204" pitchFamily="34" charset="0"/>
              <a:buNone/>
              <a:defRPr sz="1400" b="0" kern="1200">
                <a:solidFill>
                  <a:schemeClr val="tx1"/>
                </a:solidFill>
                <a:latin typeface="Public Sans SemiBold" pitchFamily="2" charset="0"/>
                <a:ea typeface="+mn-ea"/>
                <a:cs typeface="+mn-cs"/>
              </a:defRPr>
            </a:lvl2pPr>
            <a:lvl3pPr marL="0" indent="0" algn="l" defTabSz="914377" rtl="0" eaLnBrk="1" latinLnBrk="0" hangingPunct="1">
              <a:lnSpc>
                <a:spcPct val="100000"/>
              </a:lnSpc>
              <a:spcBef>
                <a:spcPts val="0"/>
              </a:spcBef>
              <a:spcAft>
                <a:spcPts val="600"/>
              </a:spcAft>
              <a:buFont typeface="Arial" panose="020B0604020202020204" pitchFamily="34" charset="0"/>
              <a:buNone/>
              <a:defRPr sz="1400" kern="1200">
                <a:solidFill>
                  <a:schemeClr val="tx1"/>
                </a:solidFill>
                <a:latin typeface="+mn-lt"/>
                <a:ea typeface="+mn-ea"/>
                <a:cs typeface="+mn-cs"/>
              </a:defRPr>
            </a:lvl3pPr>
            <a:lvl4pPr marL="0" indent="-180000" algn="l" defTabSz="914377" rtl="0" eaLnBrk="1" latinLnBrk="0" hangingPunct="1">
              <a:lnSpc>
                <a:spcPct val="100000"/>
              </a:lnSpc>
              <a:spcBef>
                <a:spcPts val="0"/>
              </a:spcBef>
              <a:spcAft>
                <a:spcPts val="600"/>
              </a:spcAft>
              <a:buFont typeface="Arial" panose="020B0604020202020204" pitchFamily="34" charset="0"/>
              <a:buChar char="•"/>
              <a:defRPr sz="1400" kern="1200">
                <a:solidFill>
                  <a:schemeClr val="tx1"/>
                </a:solidFill>
                <a:latin typeface="+mn-lt"/>
                <a:ea typeface="+mn-ea"/>
                <a:cs typeface="+mn-cs"/>
              </a:defRPr>
            </a:lvl4pPr>
            <a:lvl5pPr marL="360000" indent="-180000" algn="l" defTabSz="914377" rtl="0" eaLnBrk="1" latinLnBrk="0" hangingPunct="1">
              <a:lnSpc>
                <a:spcPct val="100000"/>
              </a:lnSpc>
              <a:spcBef>
                <a:spcPts val="0"/>
              </a:spcBef>
              <a:spcAft>
                <a:spcPts val="600"/>
              </a:spcAft>
              <a:buFont typeface="Times New Roman" panose="02020603050405020304" pitchFamily="18" charset="0"/>
              <a:buChar char="–"/>
              <a:defRPr sz="14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AU" sz="2667" dirty="0"/>
              <a:t>A database which holds information about individual workers who are being considered for employment and those who have been engaged as residential care workers.</a:t>
            </a:r>
          </a:p>
        </p:txBody>
      </p:sp>
      <p:sp>
        <p:nvSpPr>
          <p:cNvPr id="8" name="Content Placeholder 3">
            <a:extLst>
              <a:ext uri="{FF2B5EF4-FFF2-40B4-BE49-F238E27FC236}">
                <a16:creationId xmlns:a16="http://schemas.microsoft.com/office/drawing/2014/main" id="{EC787E6F-1DBE-40AC-B809-4FC4EC29222A}"/>
              </a:ext>
            </a:extLst>
          </p:cNvPr>
          <p:cNvSpPr txBox="1">
            <a:spLocks/>
          </p:cNvSpPr>
          <p:nvPr/>
        </p:nvSpPr>
        <p:spPr>
          <a:xfrm>
            <a:off x="462777" y="2179858"/>
            <a:ext cx="1009185" cy="1120177"/>
          </a:xfrm>
          <a:prstGeom prst="rect">
            <a:avLst/>
          </a:prstGeom>
        </p:spPr>
        <p:txBody>
          <a:bodyPr/>
          <a:lstStyle>
            <a:lvl1pPr marL="0" indent="0" algn="l" defTabSz="914377" rtl="0" eaLnBrk="1" latinLnBrk="0" hangingPunct="1">
              <a:lnSpc>
                <a:spcPct val="90000"/>
              </a:lnSpc>
              <a:spcBef>
                <a:spcPts val="0"/>
              </a:spcBef>
              <a:spcAft>
                <a:spcPts val="1200"/>
              </a:spcAft>
              <a:buFont typeface="Arial" panose="020B0604020202020204" pitchFamily="34" charset="0"/>
              <a:buNone/>
              <a:defRPr sz="2000" b="0" kern="1200">
                <a:solidFill>
                  <a:schemeClr val="tx1"/>
                </a:solidFill>
                <a:latin typeface="+mj-lt"/>
                <a:ea typeface="+mn-ea"/>
                <a:cs typeface="+mn-cs"/>
              </a:defRPr>
            </a:lvl1pPr>
            <a:lvl2pPr marL="0" indent="0" algn="l" defTabSz="914377" rtl="0" eaLnBrk="1" latinLnBrk="0" hangingPunct="1">
              <a:lnSpc>
                <a:spcPct val="100000"/>
              </a:lnSpc>
              <a:spcBef>
                <a:spcPts val="0"/>
              </a:spcBef>
              <a:spcAft>
                <a:spcPts val="600"/>
              </a:spcAft>
              <a:buFont typeface="Arial" panose="020B0604020202020204" pitchFamily="34" charset="0"/>
              <a:buNone/>
              <a:defRPr sz="1400" b="0" kern="1200">
                <a:solidFill>
                  <a:schemeClr val="tx1"/>
                </a:solidFill>
                <a:latin typeface="Public Sans SemiBold" pitchFamily="2" charset="0"/>
                <a:ea typeface="+mn-ea"/>
                <a:cs typeface="+mn-cs"/>
              </a:defRPr>
            </a:lvl2pPr>
            <a:lvl3pPr marL="0" indent="0" algn="l" defTabSz="914377" rtl="0" eaLnBrk="1" latinLnBrk="0" hangingPunct="1">
              <a:lnSpc>
                <a:spcPct val="100000"/>
              </a:lnSpc>
              <a:spcBef>
                <a:spcPts val="0"/>
              </a:spcBef>
              <a:spcAft>
                <a:spcPts val="600"/>
              </a:spcAft>
              <a:buFont typeface="Arial" panose="020B0604020202020204" pitchFamily="34" charset="0"/>
              <a:buNone/>
              <a:defRPr sz="1400" kern="1200">
                <a:solidFill>
                  <a:schemeClr val="tx1"/>
                </a:solidFill>
                <a:latin typeface="+mn-lt"/>
                <a:ea typeface="+mn-ea"/>
                <a:cs typeface="+mn-cs"/>
              </a:defRPr>
            </a:lvl3pPr>
            <a:lvl4pPr marL="0" indent="-180000" algn="l" defTabSz="914377" rtl="0" eaLnBrk="1" latinLnBrk="0" hangingPunct="1">
              <a:lnSpc>
                <a:spcPct val="100000"/>
              </a:lnSpc>
              <a:spcBef>
                <a:spcPts val="0"/>
              </a:spcBef>
              <a:spcAft>
                <a:spcPts val="600"/>
              </a:spcAft>
              <a:buFont typeface="Arial" panose="020B0604020202020204" pitchFamily="34" charset="0"/>
              <a:buChar char="•"/>
              <a:defRPr sz="1400" kern="1200">
                <a:solidFill>
                  <a:schemeClr val="tx1"/>
                </a:solidFill>
                <a:latin typeface="+mn-lt"/>
                <a:ea typeface="+mn-ea"/>
                <a:cs typeface="+mn-cs"/>
              </a:defRPr>
            </a:lvl4pPr>
            <a:lvl5pPr marL="360000" indent="-180000" algn="l" defTabSz="914377" rtl="0" eaLnBrk="1" latinLnBrk="0" hangingPunct="1">
              <a:lnSpc>
                <a:spcPct val="100000"/>
              </a:lnSpc>
              <a:spcBef>
                <a:spcPts val="0"/>
              </a:spcBef>
              <a:spcAft>
                <a:spcPts val="600"/>
              </a:spcAft>
              <a:buFont typeface="Times New Roman" panose="02020603050405020304" pitchFamily="18" charset="0"/>
              <a:buChar char="–"/>
              <a:defRPr sz="14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AU" sz="7200" b="1">
                <a:solidFill>
                  <a:schemeClr val="accent2"/>
                </a:solidFill>
              </a:rPr>
              <a:t>1</a:t>
            </a:r>
            <a:endParaRPr lang="en-AU" sz="7200" b="1" dirty="0">
              <a:solidFill>
                <a:schemeClr val="accent2"/>
              </a:solidFill>
            </a:endParaRPr>
          </a:p>
        </p:txBody>
      </p:sp>
      <p:sp>
        <p:nvSpPr>
          <p:cNvPr id="9" name="Content Placeholder 3">
            <a:extLst>
              <a:ext uri="{FF2B5EF4-FFF2-40B4-BE49-F238E27FC236}">
                <a16:creationId xmlns:a16="http://schemas.microsoft.com/office/drawing/2014/main" id="{207A8F35-A882-4B75-AF73-6309B16C3A1E}"/>
              </a:ext>
            </a:extLst>
          </p:cNvPr>
          <p:cNvSpPr txBox="1">
            <a:spLocks/>
          </p:cNvSpPr>
          <p:nvPr/>
        </p:nvSpPr>
        <p:spPr bwMode="auto">
          <a:xfrm>
            <a:off x="6676792" y="2633703"/>
            <a:ext cx="1009185" cy="11201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lvl1pPr marL="171450" indent="-171450" algn="l" defTabSz="685800" rtl="0" eaLnBrk="1" fontAlgn="base" hangingPunct="1">
              <a:lnSpc>
                <a:spcPct val="90000"/>
              </a:lnSpc>
              <a:spcBef>
                <a:spcPts val="750"/>
              </a:spcBef>
              <a:spcAft>
                <a:spcPct val="0"/>
              </a:spcAft>
              <a:buClr>
                <a:schemeClr val="accent2"/>
              </a:buClr>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fontAlgn="base" hangingPunct="1">
              <a:lnSpc>
                <a:spcPct val="90000"/>
              </a:lnSpc>
              <a:spcBef>
                <a:spcPts val="375"/>
              </a:spcBef>
              <a:spcAft>
                <a:spcPct val="0"/>
              </a:spcAft>
              <a:buClr>
                <a:schemeClr val="accent2"/>
              </a:buClr>
              <a:buFont typeface="Arial" panose="020B0604020202020204" pitchFamily="34" charset="0"/>
              <a:buChar char="•"/>
              <a:defRPr kern="1200">
                <a:solidFill>
                  <a:schemeClr val="tx1"/>
                </a:solidFill>
                <a:latin typeface="+mn-lt"/>
                <a:ea typeface="+mn-ea"/>
                <a:cs typeface="+mn-cs"/>
              </a:defRPr>
            </a:lvl2pPr>
            <a:lvl3pPr marL="857250" indent="-171450" algn="l" defTabSz="685800" rtl="0" eaLnBrk="1" fontAlgn="base" hangingPunct="1">
              <a:lnSpc>
                <a:spcPct val="90000"/>
              </a:lnSpc>
              <a:spcBef>
                <a:spcPts val="375"/>
              </a:spcBef>
              <a:spcAft>
                <a:spcPct val="0"/>
              </a:spcAft>
              <a:buClr>
                <a:schemeClr val="accent2"/>
              </a:buClr>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fontAlgn="base" hangingPunct="1">
              <a:lnSpc>
                <a:spcPct val="90000"/>
              </a:lnSpc>
              <a:spcBef>
                <a:spcPts val="375"/>
              </a:spcBef>
              <a:spcAft>
                <a:spcPct val="0"/>
              </a:spcAft>
              <a:buClr>
                <a:schemeClr val="accent2"/>
              </a:buClr>
              <a:buFont typeface="Arial" panose="020B0604020202020204" pitchFamily="34" charset="0"/>
              <a:buChar char="•"/>
              <a:defRPr sz="1300" kern="1200">
                <a:solidFill>
                  <a:schemeClr val="tx1"/>
                </a:solidFill>
                <a:latin typeface="+mn-lt"/>
                <a:ea typeface="+mn-ea"/>
                <a:cs typeface="+mn-cs"/>
              </a:defRPr>
            </a:lvl4pPr>
            <a:lvl5pPr marL="1543050" indent="-171450" algn="l" defTabSz="685800" rtl="0" eaLnBrk="1" fontAlgn="base" hangingPunct="1">
              <a:lnSpc>
                <a:spcPct val="90000"/>
              </a:lnSpc>
              <a:spcBef>
                <a:spcPts val="375"/>
              </a:spcBef>
              <a:spcAft>
                <a:spcPct val="0"/>
              </a:spcAft>
              <a:buClr>
                <a:schemeClr val="accent2"/>
              </a:buClr>
              <a:buFont typeface="Arial" panose="020B0604020202020204" pitchFamily="34" charset="0"/>
              <a:buChar char="•"/>
              <a:defRPr sz="13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None/>
            </a:pPr>
            <a:r>
              <a:rPr lang="en-AU" sz="7200" b="1" dirty="0">
                <a:solidFill>
                  <a:schemeClr val="accent5"/>
                </a:solidFill>
              </a:rPr>
              <a:t>2</a:t>
            </a:r>
          </a:p>
        </p:txBody>
      </p:sp>
      <p:sp>
        <p:nvSpPr>
          <p:cNvPr id="10" name="Content Placeholder 2">
            <a:extLst>
              <a:ext uri="{FF2B5EF4-FFF2-40B4-BE49-F238E27FC236}">
                <a16:creationId xmlns:a16="http://schemas.microsoft.com/office/drawing/2014/main" id="{9CD76B36-3DF9-4CD2-9113-3A3A8624A9C9}"/>
              </a:ext>
            </a:extLst>
          </p:cNvPr>
          <p:cNvSpPr txBox="1">
            <a:spLocks/>
          </p:cNvSpPr>
          <p:nvPr/>
        </p:nvSpPr>
        <p:spPr bwMode="auto">
          <a:xfrm>
            <a:off x="7320776" y="2697173"/>
            <a:ext cx="4637048" cy="14636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lvl1pPr marL="171450" indent="-171450" algn="l" defTabSz="685800" rtl="0" eaLnBrk="1" fontAlgn="base" hangingPunct="1">
              <a:lnSpc>
                <a:spcPct val="90000"/>
              </a:lnSpc>
              <a:spcBef>
                <a:spcPts val="750"/>
              </a:spcBef>
              <a:spcAft>
                <a:spcPct val="0"/>
              </a:spcAft>
              <a:buClr>
                <a:schemeClr val="accent2"/>
              </a:buClr>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fontAlgn="base" hangingPunct="1">
              <a:lnSpc>
                <a:spcPct val="90000"/>
              </a:lnSpc>
              <a:spcBef>
                <a:spcPts val="375"/>
              </a:spcBef>
              <a:spcAft>
                <a:spcPct val="0"/>
              </a:spcAft>
              <a:buClr>
                <a:schemeClr val="accent2"/>
              </a:buClr>
              <a:buFont typeface="Arial" panose="020B0604020202020204" pitchFamily="34" charset="0"/>
              <a:buChar char="•"/>
              <a:defRPr kern="1200">
                <a:solidFill>
                  <a:schemeClr val="tx1"/>
                </a:solidFill>
                <a:latin typeface="+mn-lt"/>
                <a:ea typeface="+mn-ea"/>
                <a:cs typeface="+mn-cs"/>
              </a:defRPr>
            </a:lvl2pPr>
            <a:lvl3pPr marL="857250" indent="-171450" algn="l" defTabSz="685800" rtl="0" eaLnBrk="1" fontAlgn="base" hangingPunct="1">
              <a:lnSpc>
                <a:spcPct val="90000"/>
              </a:lnSpc>
              <a:spcBef>
                <a:spcPts val="375"/>
              </a:spcBef>
              <a:spcAft>
                <a:spcPct val="0"/>
              </a:spcAft>
              <a:buClr>
                <a:schemeClr val="accent2"/>
              </a:buClr>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fontAlgn="base" hangingPunct="1">
              <a:lnSpc>
                <a:spcPct val="90000"/>
              </a:lnSpc>
              <a:spcBef>
                <a:spcPts val="375"/>
              </a:spcBef>
              <a:spcAft>
                <a:spcPct val="0"/>
              </a:spcAft>
              <a:buClr>
                <a:schemeClr val="accent2"/>
              </a:buClr>
              <a:buFont typeface="Arial" panose="020B0604020202020204" pitchFamily="34" charset="0"/>
              <a:buChar char="•"/>
              <a:defRPr sz="1300" kern="1200">
                <a:solidFill>
                  <a:schemeClr val="tx1"/>
                </a:solidFill>
                <a:latin typeface="+mn-lt"/>
                <a:ea typeface="+mn-ea"/>
                <a:cs typeface="+mn-cs"/>
              </a:defRPr>
            </a:lvl4pPr>
            <a:lvl5pPr marL="1543050" indent="-171450" algn="l" defTabSz="685800" rtl="0" eaLnBrk="1" fontAlgn="base" hangingPunct="1">
              <a:lnSpc>
                <a:spcPct val="90000"/>
              </a:lnSpc>
              <a:spcBef>
                <a:spcPts val="375"/>
              </a:spcBef>
              <a:spcAft>
                <a:spcPct val="0"/>
              </a:spcAft>
              <a:buClr>
                <a:schemeClr val="accent2"/>
              </a:buClr>
              <a:buFont typeface="Arial" panose="020B0604020202020204" pitchFamily="34" charset="0"/>
              <a:buChar char="•"/>
              <a:defRPr sz="13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None/>
            </a:pPr>
            <a:r>
              <a:rPr lang="en-AU" sz="2667" dirty="0"/>
              <a:t>A mechanism to support agencies to exchange relevant information.  </a:t>
            </a:r>
          </a:p>
        </p:txBody>
      </p:sp>
      <p:sp>
        <p:nvSpPr>
          <p:cNvPr id="11" name="Content Placeholder 3">
            <a:extLst>
              <a:ext uri="{FF2B5EF4-FFF2-40B4-BE49-F238E27FC236}">
                <a16:creationId xmlns:a16="http://schemas.microsoft.com/office/drawing/2014/main" id="{A644C901-F5A9-4CB2-8603-2F2740000E11}"/>
              </a:ext>
            </a:extLst>
          </p:cNvPr>
          <p:cNvSpPr txBox="1">
            <a:spLocks/>
          </p:cNvSpPr>
          <p:nvPr/>
        </p:nvSpPr>
        <p:spPr bwMode="auto">
          <a:xfrm>
            <a:off x="2570046" y="5008232"/>
            <a:ext cx="1009185" cy="7715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lvl1pPr marL="171450" indent="-171450" algn="l" defTabSz="685800" rtl="0" eaLnBrk="1" fontAlgn="base" hangingPunct="1">
              <a:lnSpc>
                <a:spcPct val="90000"/>
              </a:lnSpc>
              <a:spcBef>
                <a:spcPts val="750"/>
              </a:spcBef>
              <a:spcAft>
                <a:spcPct val="0"/>
              </a:spcAft>
              <a:buClr>
                <a:schemeClr val="accent2"/>
              </a:buClr>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fontAlgn="base" hangingPunct="1">
              <a:lnSpc>
                <a:spcPct val="90000"/>
              </a:lnSpc>
              <a:spcBef>
                <a:spcPts val="375"/>
              </a:spcBef>
              <a:spcAft>
                <a:spcPct val="0"/>
              </a:spcAft>
              <a:buClr>
                <a:schemeClr val="accent2"/>
              </a:buClr>
              <a:buFont typeface="Arial" panose="020B0604020202020204" pitchFamily="34" charset="0"/>
              <a:buChar char="•"/>
              <a:defRPr kern="1200">
                <a:solidFill>
                  <a:schemeClr val="tx1"/>
                </a:solidFill>
                <a:latin typeface="+mn-lt"/>
                <a:ea typeface="+mn-ea"/>
                <a:cs typeface="+mn-cs"/>
              </a:defRPr>
            </a:lvl2pPr>
            <a:lvl3pPr marL="857250" indent="-171450" algn="l" defTabSz="685800" rtl="0" eaLnBrk="1" fontAlgn="base" hangingPunct="1">
              <a:lnSpc>
                <a:spcPct val="90000"/>
              </a:lnSpc>
              <a:spcBef>
                <a:spcPts val="375"/>
              </a:spcBef>
              <a:spcAft>
                <a:spcPct val="0"/>
              </a:spcAft>
              <a:buClr>
                <a:schemeClr val="accent2"/>
              </a:buClr>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fontAlgn="base" hangingPunct="1">
              <a:lnSpc>
                <a:spcPct val="90000"/>
              </a:lnSpc>
              <a:spcBef>
                <a:spcPts val="375"/>
              </a:spcBef>
              <a:spcAft>
                <a:spcPct val="0"/>
              </a:spcAft>
              <a:buClr>
                <a:schemeClr val="accent2"/>
              </a:buClr>
              <a:buFont typeface="Arial" panose="020B0604020202020204" pitchFamily="34" charset="0"/>
              <a:buChar char="•"/>
              <a:defRPr sz="1300" kern="1200">
                <a:solidFill>
                  <a:schemeClr val="tx1"/>
                </a:solidFill>
                <a:latin typeface="+mn-lt"/>
                <a:ea typeface="+mn-ea"/>
                <a:cs typeface="+mn-cs"/>
              </a:defRPr>
            </a:lvl4pPr>
            <a:lvl5pPr marL="1543050" indent="-171450" algn="l" defTabSz="685800" rtl="0" eaLnBrk="1" fontAlgn="base" hangingPunct="1">
              <a:lnSpc>
                <a:spcPct val="90000"/>
              </a:lnSpc>
              <a:spcBef>
                <a:spcPts val="375"/>
              </a:spcBef>
              <a:spcAft>
                <a:spcPct val="0"/>
              </a:spcAft>
              <a:buClr>
                <a:schemeClr val="accent2"/>
              </a:buClr>
              <a:buFont typeface="Arial" panose="020B0604020202020204" pitchFamily="34" charset="0"/>
              <a:buChar char="•"/>
              <a:defRPr sz="13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None/>
            </a:pPr>
            <a:r>
              <a:rPr lang="en-AU" sz="7200" b="1" dirty="0">
                <a:solidFill>
                  <a:schemeClr val="accent4"/>
                </a:solidFill>
              </a:rPr>
              <a:t>3</a:t>
            </a:r>
          </a:p>
        </p:txBody>
      </p:sp>
      <p:sp>
        <p:nvSpPr>
          <p:cNvPr id="12" name="Rectangle 11">
            <a:extLst>
              <a:ext uri="{FF2B5EF4-FFF2-40B4-BE49-F238E27FC236}">
                <a16:creationId xmlns:a16="http://schemas.microsoft.com/office/drawing/2014/main" id="{72F02F2F-D22F-4B27-A26D-CA32A5B0F233}"/>
              </a:ext>
            </a:extLst>
          </p:cNvPr>
          <p:cNvSpPr/>
          <p:nvPr/>
        </p:nvSpPr>
        <p:spPr>
          <a:xfrm>
            <a:off x="3377889" y="5054660"/>
            <a:ext cx="6096000" cy="913199"/>
          </a:xfrm>
          <a:prstGeom prst="rect">
            <a:avLst/>
          </a:prstGeom>
        </p:spPr>
        <p:txBody>
          <a:bodyPr>
            <a:spAutoFit/>
          </a:bodyPr>
          <a:lstStyle/>
          <a:p>
            <a:r>
              <a:rPr lang="en-AU" sz="2667" dirty="0"/>
              <a:t>A support to agencies in determining suitability of individuals.</a:t>
            </a:r>
          </a:p>
        </p:txBody>
      </p:sp>
      <p:sp>
        <p:nvSpPr>
          <p:cNvPr id="13" name="TextBox 12">
            <a:extLst>
              <a:ext uri="{FF2B5EF4-FFF2-40B4-BE49-F238E27FC236}">
                <a16:creationId xmlns:a16="http://schemas.microsoft.com/office/drawing/2014/main" id="{2173A3EA-1461-4A7C-8E99-E476B9D93F06}"/>
              </a:ext>
            </a:extLst>
          </p:cNvPr>
          <p:cNvSpPr txBox="1"/>
          <p:nvPr/>
        </p:nvSpPr>
        <p:spPr>
          <a:xfrm>
            <a:off x="271004" y="6358184"/>
            <a:ext cx="5919536" cy="415498"/>
          </a:xfrm>
          <a:prstGeom prst="rect">
            <a:avLst/>
          </a:prstGeom>
          <a:noFill/>
        </p:spPr>
        <p:txBody>
          <a:bodyPr wrap="square">
            <a:spAutoFit/>
          </a:bodyPr>
          <a:lstStyle/>
          <a:p>
            <a:r>
              <a:rPr lang="en-US" sz="1050" dirty="0"/>
              <a:t>Office of the</a:t>
            </a:r>
            <a:br>
              <a:rPr lang="en-US" sz="1050" dirty="0"/>
            </a:br>
            <a:r>
              <a:rPr lang="en-US" sz="1050" dirty="0"/>
              <a:t>Children’s Guardian</a:t>
            </a:r>
            <a:endParaRPr lang="en-AU" sz="1050" dirty="0"/>
          </a:p>
        </p:txBody>
      </p:sp>
    </p:spTree>
    <p:extLst>
      <p:ext uri="{BB962C8B-B14F-4D97-AF65-F5344CB8AC3E}">
        <p14:creationId xmlns:p14="http://schemas.microsoft.com/office/powerpoint/2010/main" val="223493340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Title 1">
            <a:extLst>
              <a:ext uri="{FF2B5EF4-FFF2-40B4-BE49-F238E27FC236}">
                <a16:creationId xmlns:a16="http://schemas.microsoft.com/office/drawing/2014/main" id="{260DA1FF-BA7E-4050-85D2-0D6553DB3834}"/>
              </a:ext>
            </a:extLst>
          </p:cNvPr>
          <p:cNvSpPr>
            <a:spLocks noGrp="1"/>
          </p:cNvSpPr>
          <p:nvPr>
            <p:ph type="title"/>
          </p:nvPr>
        </p:nvSpPr>
        <p:spPr>
          <a:xfrm>
            <a:off x="1248714" y="767366"/>
            <a:ext cx="8306317" cy="838623"/>
          </a:xfrm>
        </p:spPr>
        <p:txBody>
          <a:bodyPr>
            <a:normAutofit/>
          </a:bodyPr>
          <a:lstStyle/>
          <a:p>
            <a:r>
              <a:rPr lang="en-GB" dirty="0"/>
              <a:t>The Register is </a:t>
            </a:r>
            <a:r>
              <a:rPr lang="en-GB" u="sng" dirty="0"/>
              <a:t>not </a:t>
            </a:r>
            <a:r>
              <a:rPr lang="en-GB" dirty="0"/>
              <a:t>a HR tool</a:t>
            </a:r>
            <a:endParaRPr lang="en-US" sz="3200" dirty="0"/>
          </a:p>
        </p:txBody>
      </p:sp>
      <p:sp>
        <p:nvSpPr>
          <p:cNvPr id="13314" name="Content Placeholder 2">
            <a:extLst>
              <a:ext uri="{FF2B5EF4-FFF2-40B4-BE49-F238E27FC236}">
                <a16:creationId xmlns:a16="http://schemas.microsoft.com/office/drawing/2014/main" id="{FABA9916-F318-4D6D-BF6A-78C28301D845}"/>
              </a:ext>
            </a:extLst>
          </p:cNvPr>
          <p:cNvSpPr>
            <a:spLocks noGrp="1"/>
          </p:cNvSpPr>
          <p:nvPr>
            <p:ph idx="1"/>
          </p:nvPr>
        </p:nvSpPr>
        <p:spPr>
          <a:xfrm>
            <a:off x="1129994" y="2228944"/>
            <a:ext cx="8306317" cy="4129240"/>
          </a:xfrm>
        </p:spPr>
        <p:txBody>
          <a:bodyPr/>
          <a:lstStyle/>
          <a:p>
            <a:pPr marL="457189" indent="-457189">
              <a:buFont typeface="Arial" panose="020B0604020202020204" pitchFamily="34" charset="0"/>
              <a:buChar char="•"/>
            </a:pPr>
            <a:r>
              <a:rPr lang="en-AU" sz="2800" dirty="0"/>
              <a:t>It is a child protection tool </a:t>
            </a:r>
          </a:p>
          <a:p>
            <a:pPr marL="457189" indent="-457189">
              <a:buFont typeface="Arial" panose="020B0604020202020204" pitchFamily="34" charset="0"/>
              <a:buChar char="•"/>
            </a:pPr>
            <a:r>
              <a:rPr lang="en-AU" sz="2800" dirty="0"/>
              <a:t>Records only enough information to link a worker with an employer</a:t>
            </a:r>
          </a:p>
          <a:p>
            <a:pPr marL="457189" indent="-457189">
              <a:buFont typeface="Arial" panose="020B0604020202020204" pitchFamily="34" charset="0"/>
              <a:buChar char="•"/>
            </a:pPr>
            <a:r>
              <a:rPr lang="en-AU" sz="2800" dirty="0"/>
              <a:t>Supports information sharing between designated agencies</a:t>
            </a:r>
          </a:p>
          <a:p>
            <a:pPr marL="457189" indent="-457189">
              <a:buFont typeface="Arial" panose="020B0604020202020204" pitchFamily="34" charset="0"/>
              <a:buChar char="•"/>
            </a:pPr>
            <a:r>
              <a:rPr lang="en-AU" sz="2800" dirty="0"/>
              <a:t>Recruitment, training and support occurs outside of the register – OOHC standards</a:t>
            </a:r>
          </a:p>
        </p:txBody>
      </p:sp>
      <p:sp>
        <p:nvSpPr>
          <p:cNvPr id="4" name="TextBox 3">
            <a:extLst>
              <a:ext uri="{FF2B5EF4-FFF2-40B4-BE49-F238E27FC236}">
                <a16:creationId xmlns:a16="http://schemas.microsoft.com/office/drawing/2014/main" id="{3EDCB471-FE98-416E-A62B-FFFE70E63D71}"/>
              </a:ext>
            </a:extLst>
          </p:cNvPr>
          <p:cNvSpPr txBox="1"/>
          <p:nvPr/>
        </p:nvSpPr>
        <p:spPr>
          <a:xfrm>
            <a:off x="271004" y="6358184"/>
            <a:ext cx="5919536" cy="415498"/>
          </a:xfrm>
          <a:prstGeom prst="rect">
            <a:avLst/>
          </a:prstGeom>
          <a:noFill/>
        </p:spPr>
        <p:txBody>
          <a:bodyPr wrap="square">
            <a:spAutoFit/>
          </a:bodyPr>
          <a:lstStyle/>
          <a:p>
            <a:r>
              <a:rPr lang="en-US" sz="1050" dirty="0"/>
              <a:t>Office of the</a:t>
            </a:r>
            <a:br>
              <a:rPr lang="en-US" sz="1050" dirty="0"/>
            </a:br>
            <a:r>
              <a:rPr lang="en-US" sz="1050" dirty="0"/>
              <a:t>Children’s Guardian</a:t>
            </a:r>
            <a:endParaRPr lang="en-AU" sz="1050" dirty="0"/>
          </a:p>
        </p:txBody>
      </p:sp>
    </p:spTree>
    <p:extLst>
      <p:ext uri="{BB962C8B-B14F-4D97-AF65-F5344CB8AC3E}">
        <p14:creationId xmlns:p14="http://schemas.microsoft.com/office/powerpoint/2010/main" val="417332552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Title 1">
            <a:extLst>
              <a:ext uri="{FF2B5EF4-FFF2-40B4-BE49-F238E27FC236}">
                <a16:creationId xmlns:a16="http://schemas.microsoft.com/office/drawing/2014/main" id="{260DA1FF-BA7E-4050-85D2-0D6553DB3834}"/>
              </a:ext>
            </a:extLst>
          </p:cNvPr>
          <p:cNvSpPr>
            <a:spLocks noGrp="1"/>
          </p:cNvSpPr>
          <p:nvPr>
            <p:ph type="title"/>
          </p:nvPr>
        </p:nvSpPr>
        <p:spPr>
          <a:xfrm>
            <a:off x="1248714" y="767366"/>
            <a:ext cx="8306317" cy="838623"/>
          </a:xfrm>
        </p:spPr>
        <p:txBody>
          <a:bodyPr>
            <a:normAutofit/>
          </a:bodyPr>
          <a:lstStyle/>
          <a:p>
            <a:r>
              <a:rPr lang="en-AU" sz="3600" dirty="0"/>
              <a:t>Role of the OCG</a:t>
            </a:r>
            <a:endParaRPr lang="en-US" sz="3200" dirty="0"/>
          </a:p>
        </p:txBody>
      </p:sp>
      <p:sp>
        <p:nvSpPr>
          <p:cNvPr id="13314" name="Content Placeholder 2">
            <a:extLst>
              <a:ext uri="{FF2B5EF4-FFF2-40B4-BE49-F238E27FC236}">
                <a16:creationId xmlns:a16="http://schemas.microsoft.com/office/drawing/2014/main" id="{FABA9916-F318-4D6D-BF6A-78C28301D845}"/>
              </a:ext>
            </a:extLst>
          </p:cNvPr>
          <p:cNvSpPr>
            <a:spLocks noGrp="1"/>
          </p:cNvSpPr>
          <p:nvPr>
            <p:ph idx="1"/>
          </p:nvPr>
        </p:nvSpPr>
        <p:spPr>
          <a:xfrm>
            <a:off x="2395330" y="2228944"/>
            <a:ext cx="7040981" cy="4129240"/>
          </a:xfrm>
        </p:spPr>
        <p:txBody>
          <a:bodyPr/>
          <a:lstStyle/>
          <a:p>
            <a:r>
              <a:rPr lang="en-AU" sz="2800" dirty="0"/>
              <a:t>Establish the Residential Register</a:t>
            </a:r>
          </a:p>
          <a:p>
            <a:endParaRPr lang="en-AU" sz="2800" dirty="0"/>
          </a:p>
          <a:p>
            <a:r>
              <a:rPr lang="en-AU" sz="2800" dirty="0"/>
              <a:t>Administer and maintain the Register </a:t>
            </a:r>
          </a:p>
          <a:p>
            <a:endParaRPr lang="en-AU" sz="2800" dirty="0"/>
          </a:p>
          <a:p>
            <a:r>
              <a:rPr lang="en-AU" sz="2800" dirty="0"/>
              <a:t>Monitor the access and use of the Register</a:t>
            </a:r>
          </a:p>
        </p:txBody>
      </p:sp>
      <p:pic>
        <p:nvPicPr>
          <p:cNvPr id="4" name="Graphic 3" descr="Programmer">
            <a:extLst>
              <a:ext uri="{FF2B5EF4-FFF2-40B4-BE49-F238E27FC236}">
                <a16:creationId xmlns:a16="http://schemas.microsoft.com/office/drawing/2014/main" id="{04AE100D-DC08-4300-911A-A09A1F2E6406}"/>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835533" y="1758123"/>
            <a:ext cx="1219200" cy="1219200"/>
          </a:xfrm>
          <a:prstGeom prst="rect">
            <a:avLst/>
          </a:prstGeom>
        </p:spPr>
      </p:pic>
      <p:pic>
        <p:nvPicPr>
          <p:cNvPr id="5" name="Graphic 4" descr="Playbook">
            <a:extLst>
              <a:ext uri="{FF2B5EF4-FFF2-40B4-BE49-F238E27FC236}">
                <a16:creationId xmlns:a16="http://schemas.microsoft.com/office/drawing/2014/main" id="{54D4A99D-6442-4144-B3EA-02F45B1E0116}"/>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835533" y="2977323"/>
            <a:ext cx="1219200" cy="1219200"/>
          </a:xfrm>
          <a:prstGeom prst="rect">
            <a:avLst/>
          </a:prstGeom>
        </p:spPr>
      </p:pic>
      <p:pic>
        <p:nvPicPr>
          <p:cNvPr id="6" name="Picture 5">
            <a:extLst>
              <a:ext uri="{FF2B5EF4-FFF2-40B4-BE49-F238E27FC236}">
                <a16:creationId xmlns:a16="http://schemas.microsoft.com/office/drawing/2014/main" id="{2560D869-87CF-425B-9408-5CA491C790FA}"/>
              </a:ext>
            </a:extLst>
          </p:cNvPr>
          <p:cNvPicPr>
            <a:picLocks noChangeAspect="1"/>
          </p:cNvPicPr>
          <p:nvPr/>
        </p:nvPicPr>
        <p:blipFill>
          <a:blip r:embed="rId7"/>
          <a:stretch>
            <a:fillRect/>
          </a:stretch>
        </p:blipFill>
        <p:spPr>
          <a:xfrm>
            <a:off x="904925" y="4196523"/>
            <a:ext cx="1080415" cy="1080415"/>
          </a:xfrm>
          <a:prstGeom prst="rect">
            <a:avLst/>
          </a:prstGeom>
        </p:spPr>
      </p:pic>
      <p:sp>
        <p:nvSpPr>
          <p:cNvPr id="7" name="TextBox 6">
            <a:extLst>
              <a:ext uri="{FF2B5EF4-FFF2-40B4-BE49-F238E27FC236}">
                <a16:creationId xmlns:a16="http://schemas.microsoft.com/office/drawing/2014/main" id="{80E7F9AB-AE88-48F9-9971-FC87CB52C24C}"/>
              </a:ext>
            </a:extLst>
          </p:cNvPr>
          <p:cNvSpPr txBox="1"/>
          <p:nvPr/>
        </p:nvSpPr>
        <p:spPr>
          <a:xfrm>
            <a:off x="271004" y="6358184"/>
            <a:ext cx="5919536" cy="415498"/>
          </a:xfrm>
          <a:prstGeom prst="rect">
            <a:avLst/>
          </a:prstGeom>
          <a:noFill/>
        </p:spPr>
        <p:txBody>
          <a:bodyPr wrap="square">
            <a:spAutoFit/>
          </a:bodyPr>
          <a:lstStyle/>
          <a:p>
            <a:r>
              <a:rPr lang="en-US" sz="1050" dirty="0"/>
              <a:t>Office of the</a:t>
            </a:r>
            <a:br>
              <a:rPr lang="en-US" sz="1050" dirty="0"/>
            </a:br>
            <a:r>
              <a:rPr lang="en-US" sz="1050" dirty="0"/>
              <a:t>Children’s Guardian</a:t>
            </a:r>
            <a:endParaRPr lang="en-AU" sz="1050" dirty="0"/>
          </a:p>
        </p:txBody>
      </p:sp>
    </p:spTree>
    <p:extLst>
      <p:ext uri="{BB962C8B-B14F-4D97-AF65-F5344CB8AC3E}">
        <p14:creationId xmlns:p14="http://schemas.microsoft.com/office/powerpoint/2010/main" val="426195058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Title 1">
            <a:extLst>
              <a:ext uri="{FF2B5EF4-FFF2-40B4-BE49-F238E27FC236}">
                <a16:creationId xmlns:a16="http://schemas.microsoft.com/office/drawing/2014/main" id="{260DA1FF-BA7E-4050-85D2-0D6553DB3834}"/>
              </a:ext>
            </a:extLst>
          </p:cNvPr>
          <p:cNvSpPr>
            <a:spLocks noGrp="1"/>
          </p:cNvSpPr>
          <p:nvPr>
            <p:ph type="title"/>
          </p:nvPr>
        </p:nvSpPr>
        <p:spPr>
          <a:xfrm>
            <a:off x="1248714" y="767366"/>
            <a:ext cx="8306317" cy="838623"/>
          </a:xfrm>
        </p:spPr>
        <p:txBody>
          <a:bodyPr>
            <a:normAutofit/>
          </a:bodyPr>
          <a:lstStyle/>
          <a:p>
            <a:r>
              <a:rPr lang="en-AU" dirty="0"/>
              <a:t>Role of a residential care provider</a:t>
            </a:r>
            <a:endParaRPr lang="en-US" sz="3200" dirty="0"/>
          </a:p>
        </p:txBody>
      </p:sp>
      <p:sp>
        <p:nvSpPr>
          <p:cNvPr id="13314" name="Content Placeholder 2">
            <a:extLst>
              <a:ext uri="{FF2B5EF4-FFF2-40B4-BE49-F238E27FC236}">
                <a16:creationId xmlns:a16="http://schemas.microsoft.com/office/drawing/2014/main" id="{FABA9916-F318-4D6D-BF6A-78C28301D845}"/>
              </a:ext>
            </a:extLst>
          </p:cNvPr>
          <p:cNvSpPr>
            <a:spLocks noGrp="1"/>
          </p:cNvSpPr>
          <p:nvPr>
            <p:ph idx="1"/>
          </p:nvPr>
        </p:nvSpPr>
        <p:spPr>
          <a:xfrm>
            <a:off x="1129995" y="2228944"/>
            <a:ext cx="4680256" cy="4129240"/>
          </a:xfrm>
        </p:spPr>
        <p:txBody>
          <a:bodyPr>
            <a:normAutofit lnSpcReduction="10000"/>
          </a:bodyPr>
          <a:lstStyle/>
          <a:p>
            <a:r>
              <a:rPr lang="en-AU" sz="2800" dirty="0"/>
              <a:t>Assess the suitability of individuals </a:t>
            </a:r>
          </a:p>
          <a:p>
            <a:r>
              <a:rPr lang="en-AU" sz="2800" dirty="0"/>
              <a:t>Undertake mandatory probity checks </a:t>
            </a:r>
          </a:p>
          <a:p>
            <a:r>
              <a:rPr lang="en-AU" sz="2800" dirty="0"/>
              <a:t>Enter required information onto the Register </a:t>
            </a:r>
          </a:p>
          <a:p>
            <a:r>
              <a:rPr lang="en-AU" sz="2800" dirty="0"/>
              <a:t>Maintain and update records of individuals</a:t>
            </a:r>
          </a:p>
          <a:p>
            <a:r>
              <a:rPr lang="en-AU" sz="2800" dirty="0"/>
              <a:t>Advise individuals about the Register and its purpose</a:t>
            </a:r>
          </a:p>
        </p:txBody>
      </p:sp>
      <p:pic>
        <p:nvPicPr>
          <p:cNvPr id="5" name="Picture 4" descr="A person using a computer&#10;&#10;Description automatically generated">
            <a:extLst>
              <a:ext uri="{FF2B5EF4-FFF2-40B4-BE49-F238E27FC236}">
                <a16:creationId xmlns:a16="http://schemas.microsoft.com/office/drawing/2014/main" id="{A8197D70-4414-44E9-97F0-D07850D9AACA}"/>
              </a:ext>
            </a:extLst>
          </p:cNvPr>
          <p:cNvPicPr>
            <a:picLocks noChangeAspect="1"/>
          </p:cNvPicPr>
          <p:nvPr/>
        </p:nvPicPr>
        <p:blipFill rotWithShape="1">
          <a:blip r:embed="rId3"/>
          <a:srcRect l="9363" r="1225" b="4"/>
          <a:stretch/>
        </p:blipFill>
        <p:spPr>
          <a:xfrm>
            <a:off x="6172200" y="2308823"/>
            <a:ext cx="5181600" cy="3868141"/>
          </a:xfrm>
          <a:prstGeom prst="rect">
            <a:avLst/>
          </a:prstGeom>
          <a:noFill/>
        </p:spPr>
      </p:pic>
      <p:sp>
        <p:nvSpPr>
          <p:cNvPr id="6" name="TextBox 5">
            <a:extLst>
              <a:ext uri="{FF2B5EF4-FFF2-40B4-BE49-F238E27FC236}">
                <a16:creationId xmlns:a16="http://schemas.microsoft.com/office/drawing/2014/main" id="{9E4F1B2C-CB2C-4B6D-9DFF-9E28F3218893}"/>
              </a:ext>
            </a:extLst>
          </p:cNvPr>
          <p:cNvSpPr txBox="1"/>
          <p:nvPr/>
        </p:nvSpPr>
        <p:spPr>
          <a:xfrm>
            <a:off x="271004" y="6358184"/>
            <a:ext cx="5919536" cy="415498"/>
          </a:xfrm>
          <a:prstGeom prst="rect">
            <a:avLst/>
          </a:prstGeom>
          <a:noFill/>
        </p:spPr>
        <p:txBody>
          <a:bodyPr wrap="square">
            <a:spAutoFit/>
          </a:bodyPr>
          <a:lstStyle/>
          <a:p>
            <a:r>
              <a:rPr lang="en-US" sz="1050" dirty="0"/>
              <a:t>Office of the</a:t>
            </a:r>
            <a:br>
              <a:rPr lang="en-US" sz="1050" dirty="0"/>
            </a:br>
            <a:r>
              <a:rPr lang="en-US" sz="1050" dirty="0"/>
              <a:t>Children’s Guardian</a:t>
            </a:r>
            <a:endParaRPr lang="en-AU" sz="1050" dirty="0"/>
          </a:p>
        </p:txBody>
      </p:sp>
    </p:spTree>
    <p:extLst>
      <p:ext uri="{BB962C8B-B14F-4D97-AF65-F5344CB8AC3E}">
        <p14:creationId xmlns:p14="http://schemas.microsoft.com/office/powerpoint/2010/main" val="251535304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7F3367-16F6-4605-AE4A-386E9F2F5272}"/>
              </a:ext>
            </a:extLst>
          </p:cNvPr>
          <p:cNvSpPr>
            <a:spLocks noGrp="1"/>
          </p:cNvSpPr>
          <p:nvPr>
            <p:ph type="title"/>
          </p:nvPr>
        </p:nvSpPr>
        <p:spPr>
          <a:xfrm>
            <a:off x="838201" y="414329"/>
            <a:ext cx="10515600" cy="951949"/>
          </a:xfrm>
        </p:spPr>
        <p:txBody>
          <a:bodyPr wrap="square" anchor="ctr">
            <a:normAutofit/>
          </a:bodyPr>
          <a:lstStyle/>
          <a:p>
            <a:r>
              <a:rPr lang="en-AU" dirty="0"/>
              <a:t>Who is to be entered onto the Register?</a:t>
            </a:r>
          </a:p>
        </p:txBody>
      </p:sp>
      <p:graphicFrame>
        <p:nvGraphicFramePr>
          <p:cNvPr id="5" name="Content Placeholder 4">
            <a:extLst>
              <a:ext uri="{FF2B5EF4-FFF2-40B4-BE49-F238E27FC236}">
                <a16:creationId xmlns:a16="http://schemas.microsoft.com/office/drawing/2014/main" id="{8070B27B-DEDA-4A49-8146-6518787F7F6C}"/>
              </a:ext>
            </a:extLst>
          </p:cNvPr>
          <p:cNvGraphicFramePr>
            <a:graphicFrameLocks noGrp="1"/>
          </p:cNvGraphicFramePr>
          <p:nvPr>
            <p:ph idx="1"/>
            <p:extLst>
              <p:ext uri="{D42A27DB-BD31-4B8C-83A1-F6EECF244321}">
                <p14:modId xmlns:p14="http://schemas.microsoft.com/office/powerpoint/2010/main" val="3185878082"/>
              </p:ext>
            </p:extLst>
          </p:nvPr>
        </p:nvGraphicFramePr>
        <p:xfrm>
          <a:off x="838201" y="2308823"/>
          <a:ext cx="10515599" cy="386814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TextBox 3">
            <a:extLst>
              <a:ext uri="{FF2B5EF4-FFF2-40B4-BE49-F238E27FC236}">
                <a16:creationId xmlns:a16="http://schemas.microsoft.com/office/drawing/2014/main" id="{30EC8EBA-B305-49C1-8EAA-71451FB83E0C}"/>
              </a:ext>
            </a:extLst>
          </p:cNvPr>
          <p:cNvSpPr txBox="1"/>
          <p:nvPr/>
        </p:nvSpPr>
        <p:spPr>
          <a:xfrm>
            <a:off x="271004" y="6358184"/>
            <a:ext cx="5919536" cy="415498"/>
          </a:xfrm>
          <a:prstGeom prst="rect">
            <a:avLst/>
          </a:prstGeom>
          <a:noFill/>
        </p:spPr>
        <p:txBody>
          <a:bodyPr wrap="square">
            <a:spAutoFit/>
          </a:bodyPr>
          <a:lstStyle/>
          <a:p>
            <a:r>
              <a:rPr lang="en-US" sz="1050" dirty="0"/>
              <a:t>Office of the</a:t>
            </a:r>
            <a:br>
              <a:rPr lang="en-US" sz="1050" dirty="0"/>
            </a:br>
            <a:r>
              <a:rPr lang="en-US" sz="1050" dirty="0"/>
              <a:t>Children’s Guardian</a:t>
            </a:r>
            <a:endParaRPr lang="en-AU" sz="1050" dirty="0"/>
          </a:p>
        </p:txBody>
      </p:sp>
    </p:spTree>
    <p:extLst>
      <p:ext uri="{BB962C8B-B14F-4D97-AF65-F5344CB8AC3E}">
        <p14:creationId xmlns:p14="http://schemas.microsoft.com/office/powerpoint/2010/main" val="2974235851"/>
      </p:ext>
    </p:extLst>
  </p:cSld>
  <p:clrMapOvr>
    <a:masterClrMapping/>
  </p:clrMapOvr>
</p:sld>
</file>

<file path=ppt/theme/theme1.xml><?xml version="1.0" encoding="utf-8"?>
<a:theme xmlns:a="http://schemas.openxmlformats.org/drawingml/2006/main" name="NSWG Corporate">
  <a:themeElements>
    <a:clrScheme name="NSWG Corporate">
      <a:dk1>
        <a:srgbClr val="22272B"/>
      </a:dk1>
      <a:lt1>
        <a:srgbClr val="FFFFFF"/>
      </a:lt1>
      <a:dk2>
        <a:srgbClr val="D7153A"/>
      </a:dk2>
      <a:lt2>
        <a:srgbClr val="002664"/>
      </a:lt2>
      <a:accent1>
        <a:srgbClr val="002664"/>
      </a:accent1>
      <a:accent2>
        <a:srgbClr val="CBEDFD"/>
      </a:accent2>
      <a:accent3>
        <a:srgbClr val="146CFD"/>
      </a:accent3>
      <a:accent4>
        <a:srgbClr val="8CE0FF"/>
      </a:accent4>
      <a:accent5>
        <a:srgbClr val="495054"/>
      </a:accent5>
      <a:accent6>
        <a:srgbClr val="FFB8C1"/>
      </a:accent6>
      <a:hlink>
        <a:srgbClr val="22272B"/>
      </a:hlink>
      <a:folHlink>
        <a:srgbClr val="22272B"/>
      </a:folHlink>
    </a:clrScheme>
    <a:fontScheme name="NSW Government">
      <a:majorFont>
        <a:latin typeface="Public Sans"/>
        <a:ea typeface=""/>
        <a:cs typeface=""/>
      </a:majorFont>
      <a:minorFont>
        <a:latin typeface="Public Sans Light"/>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NSWGov_B1_PPT_Corporate_v3" id="{394730F3-E2CB-4F7F-9864-878478E3344D}" vid="{CABB42E2-2283-4F4E-86BD-C2DC5320739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58254FAF581AD940B923AAB8881D62BD" ma:contentTypeVersion="4" ma:contentTypeDescription="Create a new document." ma:contentTypeScope="" ma:versionID="2e41d016ef111e20f78aa0d93ab33bfa">
  <xsd:schema xmlns:xsd="http://www.w3.org/2001/XMLSchema" xmlns:xs="http://www.w3.org/2001/XMLSchema" xmlns:p="http://schemas.microsoft.com/office/2006/metadata/properties" xmlns:ns2="c8af92c1-1d58-4e21-bc1f-84702e1de1ef" xmlns:ns3="e0d451ce-5d5e-474e-906b-9a4da8863ca4" targetNamespace="http://schemas.microsoft.com/office/2006/metadata/properties" ma:root="true" ma:fieldsID="00effdd384718f69e7dfce6ad7fbf435" ns2:_="" ns3:_="">
    <xsd:import namespace="c8af92c1-1d58-4e21-bc1f-84702e1de1ef"/>
    <xsd:import namespace="e0d451ce-5d5e-474e-906b-9a4da8863ca4"/>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8af92c1-1d58-4e21-bc1f-84702e1de1e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e0d451ce-5d5e-474e-906b-9a4da8863ca4"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4.xml><?xml version="1.0" encoding="utf-8"?>
<metadata xmlns="http://www.objective.com/ecm/document/metadata/A8F43476EB784464BFCC994945052FE7" version="1.0.0">
  <systemFields>
    <field name="Objective-Id">
      <value order="0">A4289389</value>
    </field>
    <field name="Objective-Title">
      <value order="0">20220630_Presentation for workers</value>
    </field>
    <field name="Objective-Description">
      <value order="0"/>
    </field>
    <field name="Objective-CreationStamp">
      <value order="0">2017-02-13T05:26:37Z</value>
    </field>
    <field name="Objective-IsApproved">
      <value order="0">false</value>
    </field>
    <field name="Objective-IsPublished">
      <value order="0">true</value>
    </field>
    <field name="Objective-DatePublished">
      <value order="0">2022-06-30T03:46:03Z</value>
    </field>
    <field name="Objective-ModificationStamp">
      <value order="0">2022-06-30T03:46:29Z</value>
    </field>
    <field name="Objective-Owner">
      <value order="0">Stella Cue</value>
    </field>
    <field name="Objective-Path">
      <value order="0">Objective Global Folder:1. Office of the Children's Guardian (OCG):1. Office of the Children's Guardian File Plan (OCG):STATUTORY OUT-OF-HOME CARE:RESIDENTIAL WORKERS REGISTER:Operations:Guidance materials - external:Guidance Note / Summary / Requests (workers)</value>
    </field>
    <field name="Objective-Parent">
      <value order="0">Guidance Note / Summary / Requests (workers)</value>
    </field>
    <field name="Objective-State">
      <value order="0">Published</value>
    </field>
    <field name="Objective-VersionId">
      <value order="0">vA9901942</value>
    </field>
    <field name="Objective-Version">
      <value order="0">35.0</value>
    </field>
    <field name="Objective-VersionNumber">
      <value order="0">36</value>
    </field>
    <field name="Objective-VersionComment">
      <value order="0"/>
    </field>
    <field name="Objective-FileNumber">
      <value order="0">OCG18/0833</value>
    </field>
    <field name="Objective-Classification">
      <value order="0"/>
    </field>
    <field name="Objective-Caveats">
      <value order="0"/>
    </field>
  </systemFields>
  <catalogues>
    <catalogue name="Document Type Catalogue" type="type" ori="id:cA63">
      <field name="Objective-Security Classification">
        <value order="0">UNCLASSIFIED</value>
      </field>
      <field name="Objective-DLM">
        <value order="0">No Impact</value>
      </field>
      <field name="Objective-Vital Record">
        <value order="0">No</value>
      </field>
      <field name="Objective-Current Approver">
        <value order="0"/>
      </field>
      <field name="Objective-Approval Status">
        <value order="0"/>
      </field>
      <field name="Objective-Approval History">
        <value order="0"/>
      </field>
      <field name="Objective-Document Tag(s)">
        <value order="0"/>
      </field>
      <field name="Objective-Connect Creator">
        <value order="0"/>
      </field>
      <field name="Objective-Shared By">
        <value order="0"/>
      </field>
    </catalogue>
  </catalogues>
</metadata>
</file>

<file path=customXml/itemProps1.xml><?xml version="1.0" encoding="utf-8"?>
<ds:datastoreItem xmlns:ds="http://schemas.openxmlformats.org/officeDocument/2006/customXml" ds:itemID="{E91A5D21-5AD8-4828-B07D-58879D2E9C9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8af92c1-1d58-4e21-bc1f-84702e1de1ef"/>
    <ds:schemaRef ds:uri="e0d451ce-5d5e-474e-906b-9a4da8863ca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E3D99E9D-7D3C-4FF5-9042-E5533802A862}">
  <ds:schemaRefs>
    <ds:schemaRef ds:uri="http://schemas.microsoft.com/sharepoint/v3/contenttype/forms"/>
  </ds:schemaRefs>
</ds:datastoreItem>
</file>

<file path=customXml/itemProps3.xml><?xml version="1.0" encoding="utf-8"?>
<ds:datastoreItem xmlns:ds="http://schemas.openxmlformats.org/officeDocument/2006/customXml" ds:itemID="{A4679511-0015-4C3D-A3D2-E3D4A4882D93}">
  <ds:schemaRefs>
    <ds:schemaRef ds:uri="http://schemas.microsoft.com/office/2006/documentManagement/types"/>
    <ds:schemaRef ds:uri="http://purl.org/dc/elements/1.1/"/>
    <ds:schemaRef ds:uri="http://schemas.microsoft.com/office/infopath/2007/PartnerControls"/>
    <ds:schemaRef ds:uri="http://schemas.openxmlformats.org/package/2006/metadata/core-properties"/>
    <ds:schemaRef ds:uri="http://purl.org/dc/terms/"/>
    <ds:schemaRef ds:uri="e0d451ce-5d5e-474e-906b-9a4da8863ca4"/>
    <ds:schemaRef ds:uri="c8af92c1-1d58-4e21-bc1f-84702e1de1ef"/>
    <ds:schemaRef ds:uri="http://schemas.microsoft.com/office/2006/metadata/properties"/>
    <ds:schemaRef ds:uri="http://www.w3.org/XML/1998/namespace"/>
    <ds:schemaRef ds:uri="http://purl.org/dc/dcmitype/"/>
  </ds:schemaRefs>
</ds:datastoreItem>
</file>

<file path=customXml/itemProps4.xml><?xml version="1.0" encoding="utf-8"?>
<ds:datastoreItem xmlns:ds="http://schemas.openxmlformats.org/officeDocument/2006/customXml" ds:itemID="{5745109E-2DDF-40CB-AC2B-FF9B10C90820}">
  <ds:schemaRefs>
    <ds:schemaRef ds:uri="http://www.objective.com/ecm/document/metadata/A8F43476EB784464BFCC994945052FE7"/>
  </ds:schemaRefs>
</ds:datastoreItem>
</file>

<file path=docProps/app.xml><?xml version="1.0" encoding="utf-8"?>
<Properties xmlns="http://schemas.openxmlformats.org/officeDocument/2006/extended-properties" xmlns:vt="http://schemas.openxmlformats.org/officeDocument/2006/docPropsVTypes">
  <Template>NSWGov_PowerPoint_Corporate</Template>
  <TotalTime>226</TotalTime>
  <Words>4155</Words>
  <Application>Microsoft Office PowerPoint</Application>
  <PresentationFormat>Widescreen</PresentationFormat>
  <Paragraphs>377</Paragraphs>
  <Slides>27</Slides>
  <Notes>26</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27</vt:i4>
      </vt:variant>
    </vt:vector>
  </HeadingPairs>
  <TitlesOfParts>
    <vt:vector size="38" baseType="lpstr">
      <vt:lpstr>Arial</vt:lpstr>
      <vt:lpstr>Calibri</vt:lpstr>
      <vt:lpstr>Courier New</vt:lpstr>
      <vt:lpstr>Poppins</vt:lpstr>
      <vt:lpstr>Public Sans</vt:lpstr>
      <vt:lpstr>Public Sans ExtraLight</vt:lpstr>
      <vt:lpstr>Public Sans Light</vt:lpstr>
      <vt:lpstr>Public Sans SemiBold</vt:lpstr>
      <vt:lpstr>Times New Roman</vt:lpstr>
      <vt:lpstr>TimesNewRomanPSMT</vt:lpstr>
      <vt:lpstr>NSWG Corporate</vt:lpstr>
      <vt:lpstr>Residential Care Workers Register</vt:lpstr>
      <vt:lpstr>Residential Care Workers Register</vt:lpstr>
      <vt:lpstr>About the Office of the Children’s Guardian</vt:lpstr>
      <vt:lpstr>Residential Care Workers Register - why?</vt:lpstr>
      <vt:lpstr>What is the Residential Care Workers Register?</vt:lpstr>
      <vt:lpstr>The Register is not a HR tool</vt:lpstr>
      <vt:lpstr>Role of the OCG</vt:lpstr>
      <vt:lpstr>Role of a residential care provider</vt:lpstr>
      <vt:lpstr>Who is to be entered onto the Register?</vt:lpstr>
      <vt:lpstr>What is a residential setting?</vt:lpstr>
      <vt:lpstr>Residential care worker</vt:lpstr>
      <vt:lpstr>Requirement to give notice to individuals </vt:lpstr>
      <vt:lpstr>Consent</vt:lpstr>
      <vt:lpstr>Exchanging information </vt:lpstr>
      <vt:lpstr>Information recorded for new applicants</vt:lpstr>
      <vt:lpstr>Information recorded for existing workers</vt:lpstr>
      <vt:lpstr>Information entered / updated following engagement</vt:lpstr>
      <vt:lpstr>What if a reportable allegation is entered on the register?</vt:lpstr>
      <vt:lpstr>Reportable allegation investigations</vt:lpstr>
      <vt:lpstr>Reportable Conduct Flowchart</vt:lpstr>
      <vt:lpstr>Factors influencing  investigation length</vt:lpstr>
      <vt:lpstr>Who has access to the Register?</vt:lpstr>
      <vt:lpstr>Privacy and protection for workers</vt:lpstr>
      <vt:lpstr>Can individuals access information recorded on the Register?</vt:lpstr>
      <vt:lpstr>In summary, the Register will:</vt:lpstr>
      <vt:lpstr>In summary, the Register will not:</vt:lpstr>
      <vt:lpstr>Further information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 here</dc:title>
  <dc:creator>ocg@ocg.nsw.gov.au</dc:creator>
  <cp:lastModifiedBy>Joanita Wibowo</cp:lastModifiedBy>
  <cp:revision>33</cp:revision>
  <dcterms:created xsi:type="dcterms:W3CDTF">2022-03-03T21:41:42Z</dcterms:created>
  <dcterms:modified xsi:type="dcterms:W3CDTF">2024-02-28T00:14:08Z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0x01010058254FAF581AD940B923AAB8881D62BD</vt:lpwstr>
  </property>
  <property fmtid="{D5CDD505-2E9C-101B-9397-08002B2CF9AE}" pid="3" name="Objective-Id">
    <vt:lpwstr>A4289389</vt:lpwstr>
  </property>
  <property fmtid="{D5CDD505-2E9C-101B-9397-08002B2CF9AE}" pid="4" name="Objective-Title">
    <vt:lpwstr>20220630_Presentation for workers</vt:lpwstr>
  </property>
  <property fmtid="{D5CDD505-2E9C-101B-9397-08002B2CF9AE}" pid="5" name="Objective-Description">
    <vt:lpwstr/>
  </property>
  <property fmtid="{D5CDD505-2E9C-101B-9397-08002B2CF9AE}" pid="6" name="Objective-CreationStamp">
    <vt:filetime>2017-02-13T05:26:37Z</vt:filetime>
  </property>
  <property fmtid="{D5CDD505-2E9C-101B-9397-08002B2CF9AE}" pid="7" name="Objective-IsApproved">
    <vt:bool>false</vt:bool>
  </property>
  <property fmtid="{D5CDD505-2E9C-101B-9397-08002B2CF9AE}" pid="8" name="Objective-IsPublished">
    <vt:bool>true</vt:bool>
  </property>
  <property fmtid="{D5CDD505-2E9C-101B-9397-08002B2CF9AE}" pid="9" name="Objective-DatePublished">
    <vt:filetime>2022-06-30T03:46:03Z</vt:filetime>
  </property>
  <property fmtid="{D5CDD505-2E9C-101B-9397-08002B2CF9AE}" pid="10" name="Objective-ModificationStamp">
    <vt:filetime>2022-06-30T03:46:29Z</vt:filetime>
  </property>
  <property fmtid="{D5CDD505-2E9C-101B-9397-08002B2CF9AE}" pid="11" name="Objective-Owner">
    <vt:lpwstr>Stella Cue</vt:lpwstr>
  </property>
  <property fmtid="{D5CDD505-2E9C-101B-9397-08002B2CF9AE}" pid="12" name="Objective-Path">
    <vt:lpwstr>Objective Global Folder:1. Office of the Children's Guardian (OCG):1. Office of the Children's Guardian File Plan (OCG):STATUTORY OUT-OF-HOME CARE:RESIDENTIAL WORKERS REGISTER:Operations:Guidance materials - external:Guidance Note / Summary / Requests (workers)</vt:lpwstr>
  </property>
  <property fmtid="{D5CDD505-2E9C-101B-9397-08002B2CF9AE}" pid="13" name="Objective-Parent">
    <vt:lpwstr>Guidance Note / Summary / Requests (workers)</vt:lpwstr>
  </property>
  <property fmtid="{D5CDD505-2E9C-101B-9397-08002B2CF9AE}" pid="14" name="Objective-State">
    <vt:lpwstr>Published</vt:lpwstr>
  </property>
  <property fmtid="{D5CDD505-2E9C-101B-9397-08002B2CF9AE}" pid="15" name="Objective-VersionId">
    <vt:lpwstr>vA9901942</vt:lpwstr>
  </property>
  <property fmtid="{D5CDD505-2E9C-101B-9397-08002B2CF9AE}" pid="16" name="Objective-Version">
    <vt:lpwstr>35.0</vt:lpwstr>
  </property>
  <property fmtid="{D5CDD505-2E9C-101B-9397-08002B2CF9AE}" pid="17" name="Objective-VersionNumber">
    <vt:r8>36</vt:r8>
  </property>
  <property fmtid="{D5CDD505-2E9C-101B-9397-08002B2CF9AE}" pid="18" name="Objective-VersionComment">
    <vt:lpwstr/>
  </property>
  <property fmtid="{D5CDD505-2E9C-101B-9397-08002B2CF9AE}" pid="19" name="Objective-FileNumber">
    <vt:lpwstr>OCG18/0833</vt:lpwstr>
  </property>
  <property fmtid="{D5CDD505-2E9C-101B-9397-08002B2CF9AE}" pid="20" name="Objective-Classification">
    <vt:lpwstr/>
  </property>
  <property fmtid="{D5CDD505-2E9C-101B-9397-08002B2CF9AE}" pid="21" name="Objective-Caveats">
    <vt:lpwstr/>
  </property>
  <property fmtid="{D5CDD505-2E9C-101B-9397-08002B2CF9AE}" pid="22" name="Objective-Security Classification">
    <vt:lpwstr>UNCLASSIFIED</vt:lpwstr>
  </property>
  <property fmtid="{D5CDD505-2E9C-101B-9397-08002B2CF9AE}" pid="23" name="Objective-DLM">
    <vt:lpwstr>No Impact</vt:lpwstr>
  </property>
  <property fmtid="{D5CDD505-2E9C-101B-9397-08002B2CF9AE}" pid="24" name="Objective-Vital Record">
    <vt:lpwstr>No</vt:lpwstr>
  </property>
  <property fmtid="{D5CDD505-2E9C-101B-9397-08002B2CF9AE}" pid="25" name="Objective-Current Approver">
    <vt:lpwstr/>
  </property>
  <property fmtid="{D5CDD505-2E9C-101B-9397-08002B2CF9AE}" pid="26" name="Objective-Approval Status">
    <vt:lpwstr/>
  </property>
  <property fmtid="{D5CDD505-2E9C-101B-9397-08002B2CF9AE}" pid="27" name="Objective-Approval History">
    <vt:lpwstr/>
  </property>
  <property fmtid="{D5CDD505-2E9C-101B-9397-08002B2CF9AE}" pid="28" name="Objective-Document Tag(s)">
    <vt:lpwstr/>
  </property>
  <property fmtid="{D5CDD505-2E9C-101B-9397-08002B2CF9AE}" pid="29" name="Objective-Connect Creator">
    <vt:lpwstr/>
  </property>
  <property fmtid="{D5CDD505-2E9C-101B-9397-08002B2CF9AE}" pid="30" name="Objective-Shared By">
    <vt:lpwstr/>
  </property>
</Properties>
</file>